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3" r:id="rId4"/>
    <p:sldId id="265" r:id="rId5"/>
    <p:sldId id="260" r:id="rId6"/>
    <p:sldId id="266" r:id="rId7"/>
    <p:sldId id="267" r:id="rId8"/>
    <p:sldId id="261" r:id="rId9"/>
    <p:sldId id="264" r:id="rId10"/>
    <p:sldId id="268" r:id="rId11"/>
    <p:sldId id="262" r:id="rId12"/>
    <p:sldId id="269" r:id="rId13"/>
    <p:sldId id="257" r:id="rId14"/>
    <p:sldId id="270" r:id="rId15"/>
    <p:sldId id="258" r:id="rId16"/>
    <p:sldId id="271" r:id="rId17"/>
    <p:sldId id="259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3" descr="white rectangle.png"/>
          <p:cNvPicPr>
            <a:picLocks noChangeAspect="1"/>
          </p:cNvPicPr>
          <p:nvPr userDrawn="1"/>
        </p:nvPicPr>
        <p:blipFill>
          <a:blip r:embed="rId2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90800"/>
            <a:ext cx="7772400" cy="1362075"/>
          </a:xfrm>
        </p:spPr>
        <p:txBody>
          <a:bodyPr anchor="t">
            <a:noAutofit/>
          </a:bodyPr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267200"/>
            <a:ext cx="7772400" cy="8143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lang="en-US" sz="4800" kern="1200" spc="-15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/>
              <a:t>Word List: </a:t>
            </a:r>
            <a:r>
              <a:rPr lang="en-US" sz="6600" b="1" dirty="0" err="1" smtClean="0"/>
              <a:t>il</a:t>
            </a:r>
            <a:r>
              <a:rPr lang="en-US" sz="6600" b="1" dirty="0" smtClean="0"/>
              <a:t>-, </a:t>
            </a:r>
            <a:r>
              <a:rPr lang="en-US" sz="6600" b="1" dirty="0" err="1" smtClean="0"/>
              <a:t>im</a:t>
            </a:r>
            <a:r>
              <a:rPr lang="en-US" sz="6600" b="1" dirty="0" smtClean="0"/>
              <a:t>-, in-, </a:t>
            </a:r>
            <a:r>
              <a:rPr lang="en-US" sz="6600" b="1" dirty="0" err="1" smtClean="0"/>
              <a:t>ir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= not</a:t>
            </a:r>
            <a:endParaRPr lang="en-US" sz="88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unable; </a:t>
            </a:r>
            <a:r>
              <a:rPr lang="en-US" sz="5400" b="1" dirty="0" smtClean="0"/>
              <a:t>not </a:t>
            </a:r>
            <a:r>
              <a:rPr lang="en-US" sz="5400" b="1" dirty="0" smtClean="0">
                <a:solidFill>
                  <a:schemeClr val="tx1"/>
                </a:solidFill>
              </a:rPr>
              <a:t>having the ability</a:t>
            </a:r>
          </a:p>
          <a:p>
            <a:endParaRPr lang="en-US" sz="4800" b="1" dirty="0"/>
          </a:p>
        </p:txBody>
      </p:sp>
      <p:sp>
        <p:nvSpPr>
          <p:cNvPr id="6" name="AutoShape 2" descr="data:image/png;base64,iVBORw0KGgoAAAANSUhEUgAAAOEAAADhCAMAAAAJbSJIAAAAolBMVEUAP4f///8AM4KXl5ebqcUAPYYAN4MAO4UAPIYAKH4ANYMRSY2fq8UAKn4ALoAAJ31yhq5rgqz19fXn6/EAJHyOjo4AMIGxvdL4+vympqaUlJTc3Nxvb29JaJ2lsMnT2ubc4uthe6h/k7fs7OzBy9y2tra1tbW/v7/L1OKOoL8zWZVGY5mDlbjj6PBTcKLu8fYlUJAAG3k3XJa2wdRadaUeTI7o4u2HAAANh0lEQVR4nN2da3eqOhCGuRgQLFAtIq2tt7p7s1ZPL///rx2EoJAEJGHSFN8v7e7aq+UxIZmZzEw0vajp7fhufGd2V8nTj2+nJSbt9G1sjp9Hevc1eh6b8emfJ0JzfAl4mUZj8/h9Tji9f1TzMJL0eJ/PVUz4ZFb+367KfMq+ZoS3/xQ+iiz9u02/pIRPBcD5ZNbrrmaTeQHxKSecHqfofOh5kdFlRZ43PEKaU0x4j38QL0MLaV0XssJlvlncZ4QmXkUXrqv66YDkuosM6dE8EMZjDOj1VT8ZmPoeRhzHCaGZbfSxezmACaKbTdSRmRDiIVxeyhTN5C7xIOra9DlbRUPVzwSsMFtRn6fabTZJh5bqRwKWNcym6a2GJ6nX/W2iLOThaardZZPUU/1E4PKyaXqHx3ASwf56pCmfE9EEj2Fmsc0MsN9sG55na/3IidQaSMYMj2FG2IMitMLPq/lhL4q3X0MvUsho9DLbFBNewRDawXJxsu31eGbDzQ1eGVcSCN2fgu+SaaVsn5VB6A1JvkRrVeauBELvnQGYWPSGmpcRnjC6ZgImiKESRHBC+7MCMNlsHYgn5hU0IfJ2lYT6twqjF5rQeK0G1HcByDNzPhEsYW7nVuhagfMJTOiuagm3CgYRmNCjtvqy3myYx+YQMKFdD6i//v40hSW0H84Qrn2g524uWEKXbc6ctP39LRGWEHsq1dr9fgwBmPDqHGHXZ+nlj+Hlv4f2xxnCzq+lSKvD0y9gP9ScRR2frm86b9O4da6FGucC2rew/tokBfcP/a8awNhXEMeAJqydpisVZ5PghDUO4ouSmCk0oVUVaUuWGTXhRGjC6j1/p/3+TnEQOGFVMHGL1ACCE/Z/2IAzZTks4PFSpt22flOxT2QCJzRiEm/R+/EUzdCDwKP6DkG4DD1DaQ4SPOFNmVB5+go4IRkxfVedYwVO6L+UCVUY2yWBE0aE6Q2W+yAqeMJZmXAGnKHDLXBCMtz2dXGEpPv08vuxp7LACUnn4kV1phz8Of53mXBxeYTE8dONkvSEgsAJ+/sy4ejiCLV+mTBWmbV3EDxhUCbUL84u1ULCuVCdQwtPSDoXP4rrN+AJPeLoQkH6RUkSCAn36eHiCP11mXCpeKmRkH05KRNeXxyhQbhPSg4ris8DTkg6F6qdfAmExNmMaicfntAi8tihy3B4BU9IOheqnXx4QvRWJlSQYFKSBMJBmVC1ky+h3oLIMVXt5EsYw6jsXChI9CpJwhg65XoEJQn6Bckg3JYI48sjJJ0LxdXhEghJ5yLso4Zq/7cZkkBIns0MGksKogRC0rlorJ2UVVcGYX1+YrXkBI9BCaPU2T2bCt1VQmQYs/SgiXQuLoXQ8l+x/XI22buThP1webBkUvvF3lwgoaHh/ITD7k6ezVwAIQqPgYv0GKY+E7qDhJZ7MmLSTdu5MMLos+AtpdUGAZXa1mlCpxRa+z4QEs5FtwlRWDbR0gA3eTbTZUIUEn5EGv4lE786TIiowuY0/Es6F90lRD41HdMcL/Jspqn+nG+BGO/b+kBIJn4teleNJOeEQ5wQBYzXLTW9Sefi5b9mHTnlHOGIE5KLTKq0GxqZ+KU2nihM6DBLftPFwlqWf6ig+LcgUUKDXf0TH2BI5yLuIqH9RrJhuYhRVaKu2EITJqzqs5Nl5pPdMTpYjeCw9/TFIF0OkUH8fK8SUYjQZUdiJgGejT4xwkpTakQIK4p934+9vIizmVJKTRbazqPc/YMQstlSRhiwdkJ9eFoxSWNn+F8QBGGiwPH8yHCtfvpZDAY/Pz/7/dtBn5+fm4MeigLJxBEgtJixtGXhuN4jrJ3dbhfHAm7xB8Qo8hOigLWOFgGpsxlRvUAYQ/yEBiukvSqlI4g6F5QgMjf5CV3GdLsqf9hnm7g0FUTBDTdhxHh6skX2md4RzQWRJM5N6DKewyWe40zXNg4BpP3xErKOzj7IVZ10LsS1bX9EzkmIPPotnFGuw9mmZs3VfsPgJHRpp2lHew41HT55tW7teXESMjrsMLKcycSvNhq03TD4CBluIfOqAcZyJKqrthsGHyFZIJrok/WiiJ7NMBS37c3LRxhSBtuaaVgxDTtBte15ykXIWCPZra3ONcTi0aJl1hgXIT1JKy78ED2bYaql/8xFSJY0VRZT2B/DZaZhSdcNNCRn+Fe7JGMeQvqAPg4qlgHbEpZHGb79VmsNDyFtbsrIw6f7v7SrZ+AhpB1bECeclEf+mZ3TZhB5CKm9Qk4FLL1it+qPwkGIqDbIkgoNAjIPYN4mmsFBSPtEkoq26NS/NlWaHIS05y6rPJQyayctJgsHIXU8H8vK4KYjWS0u4+EgpAwVaZdD0S5MiwNwDkIq1UleVZpD5ni0SNPgICSaJcisDqWTcMWvxmhOSNts39KOlOh7QMTD380Jyao7qZX2dExZOPzdnJAOL/3IO7ymjVPh8DcHIZXcLLPjBWWcxqLm918lpNPhRdc1DkLKIJbatYQyTm8E7Yu/OoYM41QwmtGGUE4lVq6I/HOC4e82a6lkQso4FQt/tyF8k0pIG6di4e82No2cNJljoSVlnMZCF91y2DTUJiylLwt6yBcw2jgVCn9zWN4+6VtI6enh9nJPCZENe8XC3xyEVBmFlDBN9HWcjLRxKnI9Bs8YkobUjYw6dGdxbMxLH0OKbBgchHR9rwT/EPmFHgWUcSpiZPDE2qgTbglNrlJ7NF9RaONU4NXnIKQ3KAkddNN37xizCMijIIHwN1fMmySUcJ1hdvKYB7lp45Q//M1DSF9uCN4xEC8uxzQaMttYIPzNQ0gvNeBVLvmg5YEn2jhl5g3UiYeQbKB7uOJXFKVCAY7JzvH8p41hxnkpsmrHhecMmE4iAQ5GoaPtm9u8AXVeToa/7SgYzmpsDy5CMve33YECQ6dJmQ8ibZy+Fh8RGc7Hl17rBPCNIZ1zaEN6UMUU+fx9Ixu+6rujh4HcYH+VBVZrjB0uQoQowh7klljMXc2fmTZOMzsDWV7//TSFqz9pvowhxmW4kP5FaW/Ar3ifMk4PE9iOvGHJpHutfA4+QkZqYt1Lzim/tBt94UGkjdM339lMiMlb3W+LMzeRvkUGbtdHREEYDsvQxun6lcrrqTm64SRkZOG/QJluZE1qvk6HDB5alWsNJ6HN6OoxhDFs6DcAu0oNO/pUOVa8ed4OXfwb9yHmaZ++KCqPrTXrJFK11vASslK45xDzNGTcWY4/Ob9RgcquwoLkrkagYnyJeu0P9JllxdhSaZg2vmTbNdyEzDz8Zdtd0Vgyfuvx3Dc4cyd9qnlFChp/VRCrDF/ftFttXGbjpaNZX3OpIlY82zsVpik/IWs51fV9m5CNxfyVk+PcZ1V5FDW/9qsz7ATqD31WT734RxzR2jMBCqZmdFWNF0/egrqEIpEaUoZhc0AUnaguG3BVeBTaOM21WEVRvY8qQugumZ/lRmy5idglROUMcto4TTV5C8mqMhBCdkuMZEUVyHRFQcUqUj4sZHW5W6yMM8MnTohYVZaJZgFvUMN2KhplrogHoYzTyWfY7LUQ6zjALnY+tBzgcohRtK9omrUmzaRy6udi5fpNP0zRrhFVdbCvYfNhtIKqWtMd5XQWAxxfm4BjVRPtbcLc99OP96Fq6yVkhx+VbtGe/hX5hd/bd6vx8KUSJURR5eOt9w0uVrWdTXVHsG/GEGWnJl8bh3dTEu7AYw+q7Yz1uWnkhh81Hc/emYGRYLHlePtOEu+iZNVZ/MlK7lXsVMj1olVdV74e+2gC2Z6QTdGi15dbX+37shoEkVv+zG03Cgar+o4Ls6qTAsHIbJt+bQZ1jkHoZvL+4IaO5/uR73tOaDy8T84FXSoBRdWq557RpJ9uvJ2v11/r9XzbpPcHOGDLvokGXFl6plf4AoeWvS/dPWA9rK5fS6hvaNu/1LbgykXjjYzyhtYdWvsBVKuWhSbldq/2XXYr/R9OzUI5HcEgekEbg/Yzdfcgq8QIpJ83Cts2pJlE0u6fA+rJHg0EO+um2m4kdlaE6qvfD78bHRExFK84fEp+wd2NYDkrob2xJ6kzay7A+y2QG6x4xzF+NWSk4RYFeoNHwrjkeR8X175sPmDCRJb302s2kPHs0zkb7AQQ/D0zfSP8vDq3Qd5MPoImwU4ASbhJJzFWDWdwPany42/W73vnl/A0ihAs/R5ZkeNvVrP1YofdwjgebV8m7x9u4vn/ZsdWnHKUE84g33xku0bi2hsJD+pbhh84PhnW+AXhnNE7bZx+ldOsJGvKCv+bGwknyIy1u/SrtBJ7dcKZavkY6kKlRX9ZyNPxGN6O0m9aNUr5i8IJqqNbbfqcTVPFtxWCK8y25ueppuNpulR8yTSw8vPqsa7pZjZN41/drGSrj89yR2ZCGONBXHiXg9jP+7GM44RQNx8xonspE9V1MeBjYs8cMgPvseEYL8MWHW/+ipAVLvNzhAPZgXBq5sbxfOh5UbOrU/6oIs8bHh0cc4oJ9ad/Jw9gPpn1uqvZpJDs9y/FyvJXbwuIF6N/t+kXnKH7ZNb8127KxKOW5yBP7x+VPYsMPd5P8XenLGtzPFLzMBI0Gp/mZCGPPDbHz5cAOXoem4Vj53Km/PR2fDe+M7ur5OnHt9MS0/9TmgBGqnM7f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3898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11500" b="1" dirty="0" smtClean="0"/>
              <a:t>incapable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unable; </a:t>
            </a:r>
            <a:r>
              <a:rPr lang="en-US" sz="5400" b="1" dirty="0" smtClean="0"/>
              <a:t>not </a:t>
            </a:r>
            <a:r>
              <a:rPr lang="en-US" sz="5400" b="1" dirty="0" smtClean="0">
                <a:solidFill>
                  <a:schemeClr val="tx1"/>
                </a:solidFill>
              </a:rPr>
              <a:t>having the ability</a:t>
            </a:r>
          </a:p>
          <a:p>
            <a:endParaRPr lang="en-US" sz="4800" b="1" dirty="0"/>
          </a:p>
        </p:txBody>
      </p:sp>
      <p:sp>
        <p:nvSpPr>
          <p:cNvPr id="6" name="AutoShape 2" descr="data:image/png;base64,iVBORw0KGgoAAAANSUhEUgAAAOEAAADhCAMAAAAJbSJIAAAAolBMVEUAP4f///8AM4KXl5ebqcUAPYYAN4MAO4UAPIYAKH4ANYMRSY2fq8UAKn4ALoAAJ31yhq5rgqz19fXn6/EAJHyOjo4AMIGxvdL4+vympqaUlJTc3Nxvb29JaJ2lsMnT2ubc4uthe6h/k7fs7OzBy9y2tra1tbW/v7/L1OKOoL8zWZVGY5mDlbjj6PBTcKLu8fYlUJAAG3k3XJa2wdRadaUeTI7o4u2HAAANh0lEQVR4nN2da3eqOhCGuRgQLFAtIq2tt7p7s1ZPL///rx2EoJAEJGHSFN8v7e7aq+UxIZmZzEw0vajp7fhufGd2V8nTj2+nJSbt9G1sjp9Hevc1eh6b8emfJ0JzfAl4mUZj8/h9Tji9f1TzMJL0eJ/PVUz4ZFb+367KfMq+ZoS3/xQ+iiz9u02/pIRPBcD5ZNbrrmaTeQHxKSecHqfofOh5kdFlRZ43PEKaU0x4j38QL0MLaV0XssJlvlncZ4QmXkUXrqv66YDkuosM6dE8EMZjDOj1VT8ZmPoeRhzHCaGZbfSxezmACaKbTdSRmRDiIVxeyhTN5C7xIOra9DlbRUPVzwSsMFtRn6fabTZJh5bqRwKWNcym6a2GJ6nX/W2iLOThaardZZPUU/1E4PKyaXqHx3ASwf56pCmfE9EEj2Fmsc0MsN9sG55na/3IidQaSMYMj2FG2IMitMLPq/lhL4q3X0MvUsho9DLbFBNewRDawXJxsu31eGbDzQ1eGVcSCN2fgu+SaaVsn5VB6A1JvkRrVeauBELvnQGYWPSGmpcRnjC6ZgImiKESRHBC+7MCMNlsHYgn5hU0IfJ2lYT6twqjF5rQeK0G1HcByDNzPhEsYW7nVuhagfMJTOiuagm3CgYRmNCjtvqy3myYx+YQMKFdD6i//v40hSW0H84Qrn2g524uWEKXbc6ctP39LRGWEHsq1dr9fgwBmPDqHGHXZ+nlj+Hlv4f2xxnCzq+lSKvD0y9gP9ScRR2frm86b9O4da6FGucC2rew/tokBfcP/a8awNhXEMeAJqydpisVZ5PghDUO4ouSmCk0oVUVaUuWGTXhRGjC6j1/p/3+TnEQOGFVMHGL1ACCE/Z/2IAzZTks4PFSpt22flOxT2QCJzRiEm/R+/EUzdCDwKP6DkG4DD1DaQ4SPOFNmVB5+go4IRkxfVedYwVO6L+UCVUY2yWBE0aE6Q2W+yAqeMJZmXAGnKHDLXBCMtz2dXGEpPv08vuxp7LACUnn4kV1phz8Of53mXBxeYTE8dONkvSEgsAJ+/sy4ejiCLV+mTBWmbV3EDxhUCbUL84u1ULCuVCdQwtPSDoXP4rrN+AJPeLoQkH6RUkSCAn36eHiCP11mXCpeKmRkH05KRNeXxyhQbhPSg4ris8DTkg6F6qdfAmExNmMaicfntAi8tihy3B4BU9IOheqnXx4QvRWJlSQYFKSBMJBmVC1ky+h3oLIMVXt5EsYw6jsXChI9CpJwhg65XoEJQn6Bckg3JYI48sjJJ0LxdXhEghJ5yLso4Zq/7cZkkBIns0MGksKogRC0rlorJ2UVVcGYX1+YrXkBI9BCaPU2T2bCt1VQmQYs/SgiXQuLoXQ8l+x/XI22buThP1webBkUvvF3lwgoaHh/ITD7k6ezVwAIQqPgYv0GKY+E7qDhJZ7MmLSTdu5MMLos+AtpdUGAZXa1mlCpxRa+z4QEs5FtwlRWDbR0gA3eTbTZUIUEn5EGv4lE786TIiowuY0/Es6F90lRD41HdMcL/Jspqn+nG+BGO/b+kBIJn4teleNJOeEQ5wQBYzXLTW9Sefi5b9mHTnlHOGIE5KLTKq0GxqZ+KU2nihM6DBLftPFwlqWf6ig+LcgUUKDXf0TH2BI5yLuIqH9RrJhuYhRVaKu2EITJqzqs5Nl5pPdMTpYjeCw9/TFIF0OkUH8fK8SUYjQZUdiJgGejT4xwkpTakQIK4p934+9vIizmVJKTRbazqPc/YMQstlSRhiwdkJ9eFoxSWNn+F8QBGGiwPH8yHCtfvpZDAY/Pz/7/dtBn5+fm4MeigLJxBEgtJixtGXhuN4jrJ3dbhfHAm7xB8Qo8hOigLWOFgGpsxlRvUAYQ/yEBiukvSqlI4g6F5QgMjf5CV3GdLsqf9hnm7g0FUTBDTdhxHh6skX2md4RzQWRJM5N6DKewyWe40zXNg4BpP3xErKOzj7IVZ10LsS1bX9EzkmIPPotnFGuw9mmZs3VfsPgJHRpp2lHew41HT55tW7teXESMjrsMLKcycSvNhq03TD4CBluIfOqAcZyJKqrthsGHyFZIJrok/WiiJ7NMBS37c3LRxhSBtuaaVgxDTtBte15ykXIWCPZra3ONcTi0aJl1hgXIT1JKy78ED2bYaql/8xFSJY0VRZT2B/DZaZhSdcNNCRn+Fe7JGMeQvqAPg4qlgHbEpZHGb79VmsNDyFtbsrIw6f7v7SrZ+AhpB1bECeclEf+mZ3TZhB5CKm9Qk4FLL1it+qPwkGIqDbIkgoNAjIPYN4mmsFBSPtEkoq26NS/NlWaHIS05y6rPJQyayctJgsHIXU8H8vK4KYjWS0u4+EgpAwVaZdD0S5MiwNwDkIq1UleVZpD5ni0SNPgICSaJcisDqWTcMWvxmhOSNts39KOlOh7QMTD380Jyao7qZX2dExZOPzdnJAOL/3IO7ymjVPh8DcHIZXcLLPjBWWcxqLm918lpNPhRdc1DkLKIJbatYQyTm8E7Yu/OoYM41QwmtGGUE4lVq6I/HOC4e82a6lkQso4FQt/tyF8k0pIG6di4e82No2cNJljoSVlnMZCF91y2DTUJiylLwt6yBcw2jgVCn9zWN4+6VtI6enh9nJPCZENe8XC3xyEVBmFlDBN9HWcjLRxKnI9Bs8YkobUjYw6dGdxbMxLH0OKbBgchHR9rwT/EPmFHgWUcSpiZPDE2qgTbglNrlJ7NF9RaONU4NXnIKQ3KAkddNN37xizCMijIIHwN1fMmySUcJ1hdvKYB7lp45Q//M1DSF9uCN4xEC8uxzQaMttYIPzNQ0gvNeBVLvmg5YEn2jhl5g3UiYeQbKB7uOJXFKVCAY7JzvH8p41hxnkpsmrHhecMmE4iAQ5GoaPtm9u8AXVeToa/7SgYzmpsDy5CMve33YECQ6dJmQ8ibZy+Fh8RGc7Hl17rBPCNIZ1zaEN6UMUU+fx9Ixu+6rujh4HcYH+VBVZrjB0uQoQowh7klljMXc2fmTZOMzsDWV7//TSFqz9pvowhxmW4kP5FaW/Ar3ifMk4PE9iOvGHJpHutfA4+QkZqYt1Lzim/tBt94UGkjdM339lMiMlb3W+LMzeRvkUGbtdHREEYDsvQxun6lcrrqTm64SRkZOG/QJluZE1qvk6HDB5alWsNJ6HN6OoxhDFs6DcAu0oNO/pUOVa8ed4OXfwb9yHmaZ++KCqPrTXrJFK11vASslK45xDzNGTcWY4/Ob9RgcquwoLkrkagYnyJeu0P9JllxdhSaZg2vmTbNdyEzDz8Zdtd0Vgyfuvx3Dc4cyd9qnlFChp/VRCrDF/ftFttXGbjpaNZX3OpIlY82zsVpik/IWs51fV9m5CNxfyVk+PcZ1V5FDW/9qsz7ATqD31WT734RxzR2jMBCqZmdFWNF0/egrqEIpEaUoZhc0AUnaguG3BVeBTaOM21WEVRvY8qQugumZ/lRmy5idglROUMcto4TTV5C8mqMhBCdkuMZEUVyHRFQcUqUj4sZHW5W6yMM8MnTohYVZaJZgFvUMN2KhplrogHoYzTyWfY7LUQ6zjALnY+tBzgcohRtK9omrUmzaRy6udi5fpNP0zRrhFVdbCvYfNhtIKqWtMd5XQWAxxfm4BjVRPtbcLc99OP96Fq6yVkhx+VbtGe/hX5hd/bd6vx8KUSJURR5eOt9w0uVrWdTXVHsG/GEGWnJl8bh3dTEu7AYw+q7Yz1uWnkhh81Hc/emYGRYLHlePtOEu+iZNVZ/MlK7lXsVMj1olVdV74e+2gC2Z6QTdGi15dbX+37shoEkVv+zG03Cgar+o4Ls6qTAsHIbJt+bQZ1jkHoZvL+4IaO5/uR73tOaDy8T84FXSoBRdWq557RpJ9uvJ2v11/r9XzbpPcHOGDLvokGXFl6plf4AoeWvS/dPWA9rK5fS6hvaNu/1LbgykXjjYzyhtYdWvsBVKuWhSbldq/2XXYr/R9OzUI5HcEgekEbg/Yzdfcgq8QIpJ83Cts2pJlE0u6fA+rJHg0EO+um2m4kdlaE6qvfD78bHRExFK84fEp+wd2NYDkrob2xJ6kzay7A+y2QG6x4xzF+NWSk4RYFeoNHwrjkeR8X175sPmDCRJb302s2kPHs0zkb7AQQ/D0zfSP8vDq3Qd5MPoImwU4ASbhJJzFWDWdwPany42/W73vnl/A0ihAs/R5ZkeNvVrP1YofdwjgebV8m7x9u4vn/ZsdWnHKUE84g33xku0bi2hsJD+pbhh84PhnW+AXhnNE7bZx+ldOsJGvKCv+bGwknyIy1u/SrtBJ7dcKZavkY6kKlRX9ZyNPxGN6O0m9aNUr5i8IJqqNbbfqcTVPFtxWCK8y25ueppuNpulR8yTSw8vPqsa7pZjZN41/drGSrj89yR2ZCGONBXHiXg9jP+7GM44RQNx8xonspE9V1MeBjYs8cMgPvseEYL8MWHW/+ipAVLvNzhAPZgXBq5sbxfOh5UbOrU/6oIs8bHh0cc4oJ9ad/Jw9gPpn1uqvZpJDs9y/FyvJXbwuIF6N/t+kXnKH7ZNb8127KxKOW5yBP7x+VPYsMPd5P8XenLGtzPFLzMBI0Gp/mZCGPPDbHz5cAOXoem4Vj53Km/PR2fDe+M7ur5OnHt9MS0/9TmgBGqnM7f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3495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not </a:t>
            </a:r>
            <a:r>
              <a:rPr lang="en-US" sz="4800" b="1" dirty="0" smtClean="0">
                <a:solidFill>
                  <a:schemeClr val="tx1"/>
                </a:solidFill>
              </a:rPr>
              <a:t>within the law; </a:t>
            </a:r>
            <a:r>
              <a:rPr lang="en-US" sz="4800" b="1" dirty="0" smtClean="0"/>
              <a:t>not </a:t>
            </a:r>
            <a:r>
              <a:rPr lang="en-US" sz="4800" b="1" dirty="0" smtClean="0">
                <a:solidFill>
                  <a:schemeClr val="tx1"/>
                </a:solidFill>
              </a:rPr>
              <a:t>acceptable</a:t>
            </a:r>
          </a:p>
          <a:p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67298496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/>
              <a:t>illegal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not </a:t>
            </a:r>
            <a:r>
              <a:rPr lang="en-US" sz="4800" b="1" dirty="0" smtClean="0">
                <a:solidFill>
                  <a:schemeClr val="tx1"/>
                </a:solidFill>
              </a:rPr>
              <a:t>within the law; </a:t>
            </a:r>
            <a:r>
              <a:rPr lang="en-US" sz="4800" b="1" dirty="0" smtClean="0"/>
              <a:t>not </a:t>
            </a:r>
            <a:r>
              <a:rPr lang="en-US" sz="4800" b="1" dirty="0" smtClean="0">
                <a:solidFill>
                  <a:schemeClr val="tx1"/>
                </a:solidFill>
              </a:rPr>
              <a:t>acceptable</a:t>
            </a:r>
          </a:p>
          <a:p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81719491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not </a:t>
            </a:r>
            <a:r>
              <a:rPr lang="en-US" sz="4800" b="1" dirty="0" smtClean="0">
                <a:solidFill>
                  <a:schemeClr val="tx1"/>
                </a:solidFill>
              </a:rPr>
              <a:t>able to move; </a:t>
            </a:r>
            <a:r>
              <a:rPr lang="en-US" sz="4800" b="1" dirty="0" smtClean="0"/>
              <a:t>not </a:t>
            </a:r>
            <a:r>
              <a:rPr lang="en-US" sz="4800" b="1" dirty="0" smtClean="0">
                <a:solidFill>
                  <a:schemeClr val="tx1"/>
                </a:solidFill>
              </a:rPr>
              <a:t>movable; motionless</a:t>
            </a:r>
          </a:p>
          <a:p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83446125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b="1" dirty="0" smtClean="0"/>
              <a:t>immobile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not </a:t>
            </a:r>
            <a:r>
              <a:rPr lang="en-US" sz="4800" b="1" dirty="0" smtClean="0">
                <a:solidFill>
                  <a:schemeClr val="tx1"/>
                </a:solidFill>
              </a:rPr>
              <a:t>able to move; </a:t>
            </a:r>
            <a:r>
              <a:rPr lang="en-US" sz="4800" b="1" dirty="0" smtClean="0"/>
              <a:t>not </a:t>
            </a:r>
            <a:r>
              <a:rPr lang="en-US" sz="4800" b="1" dirty="0" smtClean="0">
                <a:solidFill>
                  <a:schemeClr val="tx1"/>
                </a:solidFill>
              </a:rPr>
              <a:t>movable; motionless</a:t>
            </a:r>
          </a:p>
          <a:p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75172998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to </a:t>
            </a:r>
            <a:r>
              <a:rPr lang="en-US" sz="4800" b="1" dirty="0" smtClean="0"/>
              <a:t>not </a:t>
            </a:r>
            <a:r>
              <a:rPr lang="en-US" sz="4800" b="1" dirty="0" smtClean="0">
                <a:solidFill>
                  <a:schemeClr val="tx1"/>
                </a:solidFill>
              </a:rPr>
              <a:t>be able to move forward; to block the passage</a:t>
            </a:r>
          </a:p>
          <a:p>
            <a:endParaRPr lang="en-US" sz="4800" b="1" dirty="0"/>
          </a:p>
        </p:txBody>
      </p:sp>
      <p:sp>
        <p:nvSpPr>
          <p:cNvPr id="6" name="AutoShape 2" descr="data:image/png;base64,iVBORw0KGgoAAAANSUhEUgAAAOEAAADhCAMAAAAJbSJIAAAAolBMVEUAP4f///8AM4KXl5ebqcUAPYYAN4MAO4UAPIYAKH4ANYMRSY2fq8UAKn4ALoAAJ31yhq5rgqz19fXn6/EAJHyOjo4AMIGxvdL4+vympqaUlJTc3Nxvb29JaJ2lsMnT2ubc4uthe6h/k7fs7OzBy9y2tra1tbW/v7/L1OKOoL8zWZVGY5mDlbjj6PBTcKLu8fYlUJAAG3k3XJa2wdRadaUeTI7o4u2HAAANh0lEQVR4nN2da3eqOhCGuRgQLFAtIq2tt7p7s1ZPL///rx2EoJAEJGHSFN8v7e7aq+UxIZmZzEw0vajp7fhufGd2V8nTj2+nJSbt9G1sjp9Hevc1eh6b8emfJ0JzfAl4mUZj8/h9Tji9f1TzMJL0eJ/PVUz4ZFb+367KfMq+ZoS3/xQ+iiz9u02/pIRPBcD5ZNbrrmaTeQHxKSecHqfofOh5kdFlRZ43PEKaU0x4j38QL0MLaV0XssJlvlncZ4QmXkUXrqv66YDkuosM6dE8EMZjDOj1VT8ZmPoeRhzHCaGZbfSxezmACaKbTdSRmRDiIVxeyhTN5C7xIOra9DlbRUPVzwSsMFtRn6fabTZJh5bqRwKWNcym6a2GJ6nX/W2iLOThaardZZPUU/1E4PKyaXqHx3ASwf56pCmfE9EEj2Fmsc0MsN9sG55na/3IidQaSMYMj2FG2IMitMLPq/lhL4q3X0MvUsho9DLbFBNewRDawXJxsu31eGbDzQ1eGVcSCN2fgu+SaaVsn5VB6A1JvkRrVeauBELvnQGYWPSGmpcRnjC6ZgImiKESRHBC+7MCMNlsHYgn5hU0IfJ2lYT6twqjF5rQeK0G1HcByDNzPhEsYW7nVuhagfMJTOiuagm3CgYRmNCjtvqy3myYx+YQMKFdD6i//v40hSW0H84Qrn2g524uWEKXbc6ctP39LRGWEHsq1dr9fgwBmPDqHGHXZ+nlj+Hlv4f2xxnCzq+lSKvD0y9gP9ScRR2frm86b9O4da6FGucC2rew/tokBfcP/a8awNhXEMeAJqydpisVZ5PghDUO4ouSmCk0oVUVaUuWGTXhRGjC6j1/p/3+TnEQOGFVMHGL1ACCE/Z/2IAzZTks4PFSpt22flOxT2QCJzRiEm/R+/EUzdCDwKP6DkG4DD1DaQ4SPOFNmVB5+go4IRkxfVedYwVO6L+UCVUY2yWBE0aE6Q2W+yAqeMJZmXAGnKHDLXBCMtz2dXGEpPv08vuxp7LACUnn4kV1phz8Of53mXBxeYTE8dONkvSEgsAJ+/sy4ejiCLV+mTBWmbV3EDxhUCbUL84u1ULCuVCdQwtPSDoXP4rrN+AJPeLoQkH6RUkSCAn36eHiCP11mXCpeKmRkH05KRNeXxyhQbhPSg4ris8DTkg6F6qdfAmExNmMaicfntAi8tihy3B4BU9IOheqnXx4QvRWJlSQYFKSBMJBmVC1ky+h3oLIMVXt5EsYw6jsXChI9CpJwhg65XoEJQn6Bckg3JYI48sjJJ0LxdXhEghJ5yLso4Zq/7cZkkBIns0MGksKogRC0rlorJ2UVVcGYX1+YrXkBI9BCaPU2T2bCt1VQmQYs/SgiXQuLoXQ8l+x/XI22buThP1webBkUvvF3lwgoaHh/ITD7k6ezVwAIQqPgYv0GKY+E7qDhJZ7MmLSTdu5MMLos+AtpdUGAZXa1mlCpxRa+z4QEs5FtwlRWDbR0gA3eTbTZUIUEn5EGv4lE786TIiowuY0/Es6F90lRD41HdMcL/Jspqn+nG+BGO/b+kBIJn4teleNJOeEQ5wQBYzXLTW9Sefi5b9mHTnlHOGIE5KLTKq0GxqZ+KU2nihM6DBLftPFwlqWf6ig+LcgUUKDXf0TH2BI5yLuIqH9RrJhuYhRVaKu2EITJqzqs5Nl5pPdMTpYjeCw9/TFIF0OkUH8fK8SUYjQZUdiJgGejT4xwkpTakQIK4p934+9vIizmVJKTRbazqPc/YMQstlSRhiwdkJ9eFoxSWNn+F8QBGGiwPH8yHCtfvpZDAY/Pz/7/dtBn5+fm4MeigLJxBEgtJixtGXhuN4jrJ3dbhfHAm7xB8Qo8hOigLWOFgGpsxlRvUAYQ/yEBiukvSqlI4g6F5QgMjf5CV3GdLsqf9hnm7g0FUTBDTdhxHh6skX2md4RzQWRJM5N6DKewyWe40zXNg4BpP3xErKOzj7IVZ10LsS1bX9EzkmIPPotnFGuw9mmZs3VfsPgJHRpp2lHew41HT55tW7teXESMjrsMLKcycSvNhq03TD4CBluIfOqAcZyJKqrthsGHyFZIJrok/WiiJ7NMBS37c3LRxhSBtuaaVgxDTtBte15ykXIWCPZra3ONcTi0aJl1hgXIT1JKy78ED2bYaql/8xFSJY0VRZT2B/DZaZhSdcNNCRn+Fe7JGMeQvqAPg4qlgHbEpZHGb79VmsNDyFtbsrIw6f7v7SrZ+AhpB1bECeclEf+mZ3TZhB5CKm9Qk4FLL1it+qPwkGIqDbIkgoNAjIPYN4mmsFBSPtEkoq26NS/NlWaHIS05y6rPJQyayctJgsHIXU8H8vK4KYjWS0u4+EgpAwVaZdD0S5MiwNwDkIq1UleVZpD5ni0SNPgICSaJcisDqWTcMWvxmhOSNts39KOlOh7QMTD380Jyao7qZX2dExZOPzdnJAOL/3IO7ymjVPh8DcHIZXcLLPjBWWcxqLm918lpNPhRdc1DkLKIJbatYQyTm8E7Yu/OoYM41QwmtGGUE4lVq6I/HOC4e82a6lkQso4FQt/tyF8k0pIG6di4e82No2cNJljoSVlnMZCF91y2DTUJiylLwt6yBcw2jgVCn9zWN4+6VtI6enh9nJPCZENe8XC3xyEVBmFlDBN9HWcjLRxKnI9Bs8YkobUjYw6dGdxbMxLH0OKbBgchHR9rwT/EPmFHgWUcSpiZPDE2qgTbglNrlJ7NF9RaONU4NXnIKQ3KAkddNN37xizCMijIIHwN1fMmySUcJ1hdvKYB7lp45Q//M1DSF9uCN4xEC8uxzQaMttYIPzNQ0gvNeBVLvmg5YEn2jhl5g3UiYeQbKB7uOJXFKVCAY7JzvH8p41hxnkpsmrHhecMmE4iAQ5GoaPtm9u8AXVeToa/7SgYzmpsDy5CMve33YECQ6dJmQ8ibZy+Fh8RGc7Hl17rBPCNIZ1zaEN6UMUU+fx9Ixu+6rujh4HcYH+VBVZrjB0uQoQowh7klljMXc2fmTZOMzsDWV7//TSFqz9pvowhxmW4kP5FaW/Ar3ifMk4PE9iOvGHJpHutfA4+QkZqYt1Lzim/tBt94UGkjdM339lMiMlb3W+LMzeRvkUGbtdHREEYDsvQxun6lcrrqTm64SRkZOG/QJluZE1qvk6HDB5alWsNJ6HN6OoxhDFs6DcAu0oNO/pUOVa8ed4OXfwb9yHmaZ++KCqPrTXrJFK11vASslK45xDzNGTcWY4/Ob9RgcquwoLkrkagYnyJeu0P9JllxdhSaZg2vmTbNdyEzDz8Zdtd0Vgyfuvx3Dc4cyd9qnlFChp/VRCrDF/ftFttXGbjpaNZX3OpIlY82zsVpik/IWs51fV9m5CNxfyVk+PcZ1V5FDW/9qsz7ATqD31WT734RxzR2jMBCqZmdFWNF0/egrqEIpEaUoZhc0AUnaguG3BVeBTaOM21WEVRvY8qQugumZ/lRmy5idglROUMcto4TTV5C8mqMhBCdkuMZEUVyHRFQcUqUj4sZHW5W6yMM8MnTohYVZaJZgFvUMN2KhplrogHoYzTyWfY7LUQ6zjALnY+tBzgcohRtK9omrUmzaRy6udi5fpNP0zRrhFVdbCvYfNhtIKqWtMd5XQWAxxfm4BjVRPtbcLc99OP96Fq6yVkhx+VbtGe/hX5hd/bd6vx8KUSJURR5eOt9w0uVrWdTXVHsG/GEGWnJl8bh3dTEu7AYw+q7Yz1uWnkhh81Hc/emYGRYLHlePtOEu+iZNVZ/MlK7lXsVMj1olVdV74e+2gC2Z6QTdGi15dbX+37shoEkVv+zG03Cgar+o4Ls6qTAsHIbJt+bQZ1jkHoZvL+4IaO5/uR73tOaDy8T84FXSoBRdWq557RpJ9uvJ2v11/r9XzbpPcHOGDLvokGXFl6plf4AoeWvS/dPWA9rK5fS6hvaNu/1LbgykXjjYzyhtYdWvsBVKuWhSbldq/2XXYr/R9OzUI5HcEgekEbg/Yzdfcgq8QIpJ83Cts2pJlE0u6fA+rJHg0EO+um2m4kdlaE6qvfD78bHRExFK84fEp+wd2NYDkrob2xJ6kzay7A+y2QG6x4xzF+NWSk4RYFeoNHwrjkeR8X175sPmDCRJb302s2kPHs0zkb7AQQ/D0zfSP8vDq3Qd5MPoImwU4ASbhJJzFWDWdwPany42/W73vnl/A0ihAs/R5ZkeNvVrP1YofdwjgebV8m7x9u4vn/ZsdWnHKUE84g33xku0bi2hsJD+pbhh84PhnW+AXhnNE7bZx+ldOsJGvKCv+bGwknyIy1u/SrtBJ7dcKZavkY6kKlRX9ZyNPxGN6O0m9aNUr5i8IJqqNbbfqcTVPFtxWCK8y25ueppuNpulR8yTSw8vPqsa7pZjZN41/drGSrj89yR2ZCGONBXHiXg9jP+7GM44RQNx8xonspE9V1MeBjYs8cMgPvseEYL8MWHW/+ipAVLvNzhAPZgXBq5sbxfOh5UbOrU/6oIs8bHh0cc4oJ9ad/Jw9gPpn1uqvZpJDs9y/FyvJXbwuIF6N/t+kXnKH7ZNb8127KxKOW5yBP7x+VPYsMPd5P8XenLGtzPFLzMBI0Gp/mZCGPPDbHz5cAOXoem4Vj53Km/PR2fDe+M7ur5OnHt9MS0/9TmgBGqnM7f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280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11500" b="1" dirty="0" smtClean="0"/>
              <a:t>impede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to </a:t>
            </a:r>
            <a:r>
              <a:rPr lang="en-US" sz="4800" b="1" dirty="0" smtClean="0"/>
              <a:t>not </a:t>
            </a:r>
            <a:r>
              <a:rPr lang="en-US" sz="4800" b="1" dirty="0" smtClean="0">
                <a:solidFill>
                  <a:schemeClr val="tx1"/>
                </a:solidFill>
              </a:rPr>
              <a:t>be able to move forward; to block the passage</a:t>
            </a:r>
          </a:p>
          <a:p>
            <a:endParaRPr lang="en-US" sz="4800" b="1" dirty="0"/>
          </a:p>
        </p:txBody>
      </p:sp>
      <p:sp>
        <p:nvSpPr>
          <p:cNvPr id="6" name="AutoShape 2" descr="data:image/png;base64,iVBORw0KGgoAAAANSUhEUgAAAOEAAADhCAMAAAAJbSJIAAAAolBMVEUAP4f///8AM4KXl5ebqcUAPYYAN4MAO4UAPIYAKH4ANYMRSY2fq8UAKn4ALoAAJ31yhq5rgqz19fXn6/EAJHyOjo4AMIGxvdL4+vympqaUlJTc3Nxvb29JaJ2lsMnT2ubc4uthe6h/k7fs7OzBy9y2tra1tbW/v7/L1OKOoL8zWZVGY5mDlbjj6PBTcKLu8fYlUJAAG3k3XJa2wdRadaUeTI7o4u2HAAANh0lEQVR4nN2da3eqOhCGuRgQLFAtIq2tt7p7s1ZPL///rx2EoJAEJGHSFN8v7e7aq+UxIZmZzEw0vajp7fhufGd2V8nTj2+nJSbt9G1sjp9Hevc1eh6b8emfJ0JzfAl4mUZj8/h9Tji9f1TzMJL0eJ/PVUz4ZFb+367KfMq+ZoS3/xQ+iiz9u02/pIRPBcD5ZNbrrmaTeQHxKSecHqfofOh5kdFlRZ43PEKaU0x4j38QL0MLaV0XssJlvlncZ4QmXkUXrqv66YDkuosM6dE8EMZjDOj1VT8ZmPoeRhzHCaGZbfSxezmACaKbTdSRmRDiIVxeyhTN5C7xIOra9DlbRUPVzwSsMFtRn6fabTZJh5bqRwKWNcym6a2GJ6nX/W2iLOThaardZZPUU/1E4PKyaXqHx3ASwf56pCmfE9EEj2Fmsc0MsN9sG55na/3IidQaSMYMj2FG2IMitMLPq/lhL4q3X0MvUsho9DLbFBNewRDawXJxsu31eGbDzQ1eGVcSCN2fgu+SaaVsn5VB6A1JvkRrVeauBELvnQGYWPSGmpcRnjC6ZgImiKESRHBC+7MCMNlsHYgn5hU0IfJ2lYT6twqjF5rQeK0G1HcByDNzPhEsYW7nVuhagfMJTOiuagm3CgYRmNCjtvqy3myYx+YQMKFdD6i//v40hSW0H84Qrn2g524uWEKXbc6ctP39LRGWEHsq1dr9fgwBmPDqHGHXZ+nlj+Hlv4f2xxnCzq+lSKvD0y9gP9ScRR2frm86b9O4da6FGucC2rew/tokBfcP/a8awNhXEMeAJqydpisVZ5PghDUO4ouSmCk0oVUVaUuWGTXhRGjC6j1/p/3+TnEQOGFVMHGL1ACCE/Z/2IAzZTks4PFSpt22flOxT2QCJzRiEm/R+/EUzdCDwKP6DkG4DD1DaQ4SPOFNmVB5+go4IRkxfVedYwVO6L+UCVUY2yWBE0aE6Q2W+yAqeMJZmXAGnKHDLXBCMtz2dXGEpPv08vuxp7LACUnn4kV1phz8Of53mXBxeYTE8dONkvSEgsAJ+/sy4ejiCLV+mTBWmbV3EDxhUCbUL84u1ULCuVCdQwtPSDoXP4rrN+AJPeLoQkH6RUkSCAn36eHiCP11mXCpeKmRkH05KRNeXxyhQbhPSg4ris8DTkg6F6qdfAmExNmMaicfntAi8tihy3B4BU9IOheqnXx4QvRWJlSQYFKSBMJBmVC1ky+h3oLIMVXt5EsYw6jsXChI9CpJwhg65XoEJQn6Bckg3JYI48sjJJ0LxdXhEghJ5yLso4Zq/7cZkkBIns0MGksKogRC0rlorJ2UVVcGYX1+YrXkBI9BCaPU2T2bCt1VQmQYs/SgiXQuLoXQ8l+x/XI22buThP1webBkUvvF3lwgoaHh/ITD7k6ezVwAIQqPgYv0GKY+E7qDhJZ7MmLSTdu5MMLos+AtpdUGAZXa1mlCpxRa+z4QEs5FtwlRWDbR0gA3eTbTZUIUEn5EGv4lE786TIiowuY0/Es6F90lRD41HdMcL/Jspqn+nG+BGO/b+kBIJn4teleNJOeEQ5wQBYzXLTW9Sefi5b9mHTnlHOGIE5KLTKq0GxqZ+KU2nihM6DBLftPFwlqWf6ig+LcgUUKDXf0TH2BI5yLuIqH9RrJhuYhRVaKu2EITJqzqs5Nl5pPdMTpYjeCw9/TFIF0OkUH8fK8SUYjQZUdiJgGejT4xwkpTakQIK4p934+9vIizmVJKTRbazqPc/YMQstlSRhiwdkJ9eFoxSWNn+F8QBGGiwPH8yHCtfvpZDAY/Pz/7/dtBn5+fm4MeigLJxBEgtJixtGXhuN4jrJ3dbhfHAm7xB8Qo8hOigLWOFgGpsxlRvUAYQ/yEBiukvSqlI4g6F5QgMjf5CV3GdLsqf9hnm7g0FUTBDTdhxHh6skX2md4RzQWRJM5N6DKewyWe40zXNg4BpP3xErKOzj7IVZ10LsS1bX9EzkmIPPotnFGuw9mmZs3VfsPgJHRpp2lHew41HT55tW7teXESMjrsMLKcycSvNhq03TD4CBluIfOqAcZyJKqrthsGHyFZIJrok/WiiJ7NMBS37c3LRxhSBtuaaVgxDTtBte15ykXIWCPZra3ONcTi0aJl1hgXIT1JKy78ED2bYaql/8xFSJY0VRZT2B/DZaZhSdcNNCRn+Fe7JGMeQvqAPg4qlgHbEpZHGb79VmsNDyFtbsrIw6f7v7SrZ+AhpB1bECeclEf+mZ3TZhB5CKm9Qk4FLL1it+qPwkGIqDbIkgoNAjIPYN4mmsFBSPtEkoq26NS/NlWaHIS05y6rPJQyayctJgsHIXU8H8vK4KYjWS0u4+EgpAwVaZdD0S5MiwNwDkIq1UleVZpD5ni0SNPgICSaJcisDqWTcMWvxmhOSNts39KOlOh7QMTD380Jyao7qZX2dExZOPzdnJAOL/3IO7ymjVPh8DcHIZXcLLPjBWWcxqLm918lpNPhRdc1DkLKIJbatYQyTm8E7Yu/OoYM41QwmtGGUE4lVq6I/HOC4e82a6lkQso4FQt/tyF8k0pIG6di4e82No2cNJljoSVlnMZCF91y2DTUJiylLwt6yBcw2jgVCn9zWN4+6VtI6enh9nJPCZENe8XC3xyEVBmFlDBN9HWcjLRxKnI9Bs8YkobUjYw6dGdxbMxLH0OKbBgchHR9rwT/EPmFHgWUcSpiZPDE2qgTbglNrlJ7NF9RaONU4NXnIKQ3KAkddNN37xizCMijIIHwN1fMmySUcJ1hdvKYB7lp45Q//M1DSF9uCN4xEC8uxzQaMttYIPzNQ0gvNeBVLvmg5YEn2jhl5g3UiYeQbKB7uOJXFKVCAY7JzvH8p41hxnkpsmrHhecMmE4iAQ5GoaPtm9u8AXVeToa/7SgYzmpsDy5CMve33YECQ6dJmQ8ibZy+Fh8RGc7Hl17rBPCNIZ1zaEN6UMUU+fx9Ixu+6rujh4HcYH+VBVZrjB0uQoQowh7klljMXc2fmTZOMzsDWV7//TSFqz9pvowhxmW4kP5FaW/Ar3ifMk4PE9iOvGHJpHutfA4+QkZqYt1Lzim/tBt94UGkjdM339lMiMlb3W+LMzeRvkUGbtdHREEYDsvQxun6lcrrqTm64SRkZOG/QJluZE1qvk6HDB5alWsNJ6HN6OoxhDFs6DcAu0oNO/pUOVa8ed4OXfwb9yHmaZ++KCqPrTXrJFK11vASslK45xDzNGTcWY4/Ob9RgcquwoLkrkagYnyJeu0P9JllxdhSaZg2vmTbNdyEzDz8Zdtd0Vgyfuvx3Dc4cyd9qnlFChp/VRCrDF/ftFttXGbjpaNZX3OpIlY82zsVpik/IWs51fV9m5CNxfyVk+PcZ1V5FDW/9qsz7ATqD31WT734RxzR2jMBCqZmdFWNF0/egrqEIpEaUoZhc0AUnaguG3BVeBTaOM21WEVRvY8qQugumZ/lRmy5idglROUMcto4TTV5C8mqMhBCdkuMZEUVyHRFQcUqUj4sZHW5W6yMM8MnTohYVZaJZgFvUMN2KhplrogHoYzTyWfY7LUQ6zjALnY+tBzgcohRtK9omrUmzaRy6udi5fpNP0zRrhFVdbCvYfNhtIKqWtMd5XQWAxxfm4BjVRPtbcLc99OP96Fq6yVkhx+VbtGe/hX5hd/bd6vx8KUSJURR5eOt9w0uVrWdTXVHsG/GEGWnJl8bh3dTEu7AYw+q7Yz1uWnkhh81Hc/emYGRYLHlePtOEu+iZNVZ/MlK7lXsVMj1olVdV74e+2gC2Z6QTdGi15dbX+37shoEkVv+zG03Cgar+o4Ls6qTAsHIbJt+bQZ1jkHoZvL+4IaO5/uR73tOaDy8T84FXSoBRdWq557RpJ9uvJ2v11/r9XzbpPcHOGDLvokGXFl6plf4AoeWvS/dPWA9rK5fS6hvaNu/1LbgykXjjYzyhtYdWvsBVKuWhSbldq/2XXYr/R9OzUI5HcEgekEbg/Yzdfcgq8QIpJ83Cts2pJlE0u6fA+rJHg0EO+um2m4kdlaE6qvfD78bHRExFK84fEp+wd2NYDkrob2xJ6kzay7A+y2QG6x4xzF+NWSk4RYFeoNHwrjkeR8X175sPmDCRJb302s2kPHs0zkb7AQQ/D0zfSP8vDq3Qd5MPoImwU4ASbhJJzFWDWdwPany42/W73vnl/A0ihAs/R5ZkeNvVrP1YofdwjgebV8m7x9u4vn/ZsdWnHKUE84g33xku0bi2hsJD+pbhh84PhnW+AXhnNE7bZx+ldOsJGvKCv+bGwknyIy1u/SrtBJ7dcKZavkY6kKlRX9ZyNPxGN6O0m9aNUr5i8IJqqNbbfqcTVPFtxWCK8y25ueppuNpulR8yTSw8vPqsa7pZjZN41/drGSrj89yR2ZCGONBXHiXg9jP+7GM44RQNx8xonspE9V1MeBjYs8cMgPvseEYL8MWHW/+ipAVLvNzhAPZgXBq5sbxfOh5UbOrU/6oIs8bHh0cc4oJ9ad/Jw9gPpn1uqvZpJDs9y/FyvJXbwuIF6N/t+kXnKH7ZNb8127KxKOW5yBP7x+VPYsMPd5P8XenLGtzPFLzMBI0Gp/mZCGPPDbHz5cAOXoem4Vj53Km/PR2fDe+M7ur5OnHt9MS0/9TmgBGqnM7f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121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not </a:t>
            </a:r>
            <a:r>
              <a:rPr lang="en-US" sz="5400" b="1" dirty="0" smtClean="0">
                <a:solidFill>
                  <a:schemeClr val="tx1"/>
                </a:solidFill>
              </a:rPr>
              <a:t>following a pattern; </a:t>
            </a:r>
            <a:r>
              <a:rPr lang="en-US" sz="5400" b="1" dirty="0" smtClean="0"/>
              <a:t>not </a:t>
            </a:r>
            <a:r>
              <a:rPr lang="en-US" sz="5400" b="1" dirty="0" smtClean="0">
                <a:solidFill>
                  <a:schemeClr val="tx1"/>
                </a:solidFill>
              </a:rPr>
              <a:t>regular</a:t>
            </a:r>
          </a:p>
          <a:p>
            <a:endParaRPr lang="en-US" sz="4800" b="1" dirty="0"/>
          </a:p>
        </p:txBody>
      </p:sp>
      <p:sp>
        <p:nvSpPr>
          <p:cNvPr id="6" name="AutoShape 2" descr="data:image/png;base64,iVBORw0KGgoAAAANSUhEUgAAAOEAAADhCAMAAAAJbSJIAAAAolBMVEUAP4f///8AM4KXl5ebqcUAPYYAN4MAO4UAPIYAKH4ANYMRSY2fq8UAKn4ALoAAJ31yhq5rgqz19fXn6/EAJHyOjo4AMIGxvdL4+vympqaUlJTc3Nxvb29JaJ2lsMnT2ubc4uthe6h/k7fs7OzBy9y2tra1tbW/v7/L1OKOoL8zWZVGY5mDlbjj6PBTcKLu8fYlUJAAG3k3XJa2wdRadaUeTI7o4u2HAAANh0lEQVR4nN2da3eqOhCGuRgQLFAtIq2tt7p7s1ZPL///rx2EoJAEJGHSFN8v7e7aq+UxIZmZzEw0vajp7fhufGd2V8nTj2+nJSbt9G1sjp9Hevc1eh6b8emfJ0JzfAl4mUZj8/h9Tji9f1TzMJL0eJ/PVUz4ZFb+367KfMq+ZoS3/xQ+iiz9u02/pIRPBcD5ZNbrrmaTeQHxKSecHqfofOh5kdFlRZ43PEKaU0x4j38QL0MLaV0XssJlvlncZ4QmXkUXrqv66YDkuosM6dE8EMZjDOj1VT8ZmPoeRhzHCaGZbfSxezmACaKbTdSRmRDiIVxeyhTN5C7xIOra9DlbRUPVzwSsMFtRn6fabTZJh5bqRwKWNcym6a2GJ6nX/W2iLOThaardZZPUU/1E4PKyaXqHx3ASwf56pCmfE9EEj2Fmsc0MsN9sG55na/3IidQaSMYMj2FG2IMitMLPq/lhL4q3X0MvUsho9DLbFBNewRDawXJxsu31eGbDzQ1eGVcSCN2fgu+SaaVsn5VB6A1JvkRrVeauBELvnQGYWPSGmpcRnjC6ZgImiKESRHBC+7MCMNlsHYgn5hU0IfJ2lYT6twqjF5rQeK0G1HcByDNzPhEsYW7nVuhagfMJTOiuagm3CgYRmNCjtvqy3myYx+YQMKFdD6i//v40hSW0H84Qrn2g524uWEKXbc6ctP39LRGWEHsq1dr9fgwBmPDqHGHXZ+nlj+Hlv4f2xxnCzq+lSKvD0y9gP9ScRR2frm86b9O4da6FGucC2rew/tokBfcP/a8awNhXEMeAJqydpisVZ5PghDUO4ouSmCk0oVUVaUuWGTXhRGjC6j1/p/3+TnEQOGFVMHGL1ACCE/Z/2IAzZTks4PFSpt22flOxT2QCJzRiEm/R+/EUzdCDwKP6DkG4DD1DaQ4SPOFNmVB5+go4IRkxfVedYwVO6L+UCVUY2yWBE0aE6Q2W+yAqeMJZmXAGnKHDLXBCMtz2dXGEpPv08vuxp7LACUnn4kV1phz8Of53mXBxeYTE8dONkvSEgsAJ+/sy4ejiCLV+mTBWmbV3EDxhUCbUL84u1ULCuVCdQwtPSDoXP4rrN+AJPeLoQkH6RUkSCAn36eHiCP11mXCpeKmRkH05KRNeXxyhQbhPSg4ris8DTkg6F6qdfAmExNmMaicfntAi8tihy3B4BU9IOheqnXx4QvRWJlSQYFKSBMJBmVC1ky+h3oLIMVXt5EsYw6jsXChI9CpJwhg65XoEJQn6Bckg3JYI48sjJJ0LxdXhEghJ5yLso4Zq/7cZkkBIns0MGksKogRC0rlorJ2UVVcGYX1+YrXkBI9BCaPU2T2bCt1VQmQYs/SgiXQuLoXQ8l+x/XI22buThP1webBkUvvF3lwgoaHh/ITD7k6ezVwAIQqPgYv0GKY+E7qDhJZ7MmLSTdu5MMLos+AtpdUGAZXa1mlCpxRa+z4QEs5FtwlRWDbR0gA3eTbTZUIUEn5EGv4lE786TIiowuY0/Es6F90lRD41HdMcL/Jspqn+nG+BGO/b+kBIJn4teleNJOeEQ5wQBYzXLTW9Sefi5b9mHTnlHOGIE5KLTKq0GxqZ+KU2nihM6DBLftPFwlqWf6ig+LcgUUKDXf0TH2BI5yLuIqH9RrJhuYhRVaKu2EITJqzqs5Nl5pPdMTpYjeCw9/TFIF0OkUH8fK8SUYjQZUdiJgGejT4xwkpTakQIK4p934+9vIizmVJKTRbazqPc/YMQstlSRhiwdkJ9eFoxSWNn+F8QBGGiwPH8yHCtfvpZDAY/Pz/7/dtBn5+fm4MeigLJxBEgtJixtGXhuN4jrJ3dbhfHAm7xB8Qo8hOigLWOFgGpsxlRvUAYQ/yEBiukvSqlI4g6F5QgMjf5CV3GdLsqf9hnm7g0FUTBDTdhxHh6skX2md4RzQWRJM5N6DKewyWe40zXNg4BpP3xErKOzj7IVZ10LsS1bX9EzkmIPPotnFGuw9mmZs3VfsPgJHRpp2lHew41HT55tW7teXESMjrsMLKcycSvNhq03TD4CBluIfOqAcZyJKqrthsGHyFZIJrok/WiiJ7NMBS37c3LRxhSBtuaaVgxDTtBte15ykXIWCPZra3ONcTi0aJl1hgXIT1JKy78ED2bYaql/8xFSJY0VRZT2B/DZaZhSdcNNCRn+Fe7JGMeQvqAPg4qlgHbEpZHGb79VmsNDyFtbsrIw6f7v7SrZ+AhpB1bECeclEf+mZ3TZhB5CKm9Qk4FLL1it+qPwkGIqDbIkgoNAjIPYN4mmsFBSPtEkoq26NS/NlWaHIS05y6rPJQyayctJgsHIXU8H8vK4KYjWS0u4+EgpAwVaZdD0S5MiwNwDkIq1UleVZpD5ni0SNPgICSaJcisDqWTcMWvxmhOSNts39KOlOh7QMTD380Jyao7qZX2dExZOPzdnJAOL/3IO7ymjVPh8DcHIZXcLLPjBWWcxqLm918lpNPhRdc1DkLKIJbatYQyTm8E7Yu/OoYM41QwmtGGUE4lVq6I/HOC4e82a6lkQso4FQt/tyF8k0pIG6di4e82No2cNJljoSVlnMZCF91y2DTUJiylLwt6yBcw2jgVCn9zWN4+6VtI6enh9nJPCZENe8XC3xyEVBmFlDBN9HWcjLRxKnI9Bs8YkobUjYw6dGdxbMxLH0OKbBgchHR9rwT/EPmFHgWUcSpiZPDE2qgTbglNrlJ7NF9RaONU4NXnIKQ3KAkddNN37xizCMijIIHwN1fMmySUcJ1hdvKYB7lp45Q//M1DSF9uCN4xEC8uxzQaMttYIPzNQ0gvNeBVLvmg5YEn2jhl5g3UiYeQbKB7uOJXFKVCAY7JzvH8p41hxnkpsmrHhecMmE4iAQ5GoaPtm9u8AXVeToa/7SgYzmpsDy5CMve33YECQ6dJmQ8ibZy+Fh8RGc7Hl17rBPCNIZ1zaEN6UMUU+fx9Ixu+6rujh4HcYH+VBVZrjB0uQoQowh7klljMXc2fmTZOMzsDWV7//TSFqz9pvowhxmW4kP5FaW/Ar3ifMk4PE9iOvGHJpHutfA4+QkZqYt1Lzim/tBt94UGkjdM339lMiMlb3W+LMzeRvkUGbtdHREEYDsvQxun6lcrrqTm64SRkZOG/QJluZE1qvk6HDB5alWsNJ6HN6OoxhDFs6DcAu0oNO/pUOVa8ed4OXfwb9yHmaZ++KCqPrTXrJFK11vASslK45xDzNGTcWY4/Ob9RgcquwoLkrkagYnyJeu0P9JllxdhSaZg2vmTbNdyEzDz8Zdtd0Vgyfuvx3Dc4cyd9qnlFChp/VRCrDF/ftFttXGbjpaNZX3OpIlY82zsVpik/IWs51fV9m5CNxfyVk+PcZ1V5FDW/9qsz7ATqD31WT734RxzR2jMBCqZmdFWNF0/egrqEIpEaUoZhc0AUnaguG3BVeBTaOM21WEVRvY8qQugumZ/lRmy5idglROUMcto4TTV5C8mqMhBCdkuMZEUVyHRFQcUqUj4sZHW5W6yMM8MnTohYVZaJZgFvUMN2KhplrogHoYzTyWfY7LUQ6zjALnY+tBzgcohRtK9omrUmzaRy6udi5fpNP0zRrhFVdbCvYfNhtIKqWtMd5XQWAxxfm4BjVRPtbcLc99OP96Fq6yVkhx+VbtGe/hX5hd/bd6vx8KUSJURR5eOt9w0uVrWdTXVHsG/GEGWnJl8bh3dTEu7AYw+q7Yz1uWnkhh81Hc/emYGRYLHlePtOEu+iZNVZ/MlK7lXsVMj1olVdV74e+2gC2Z6QTdGi15dbX+37shoEkVv+zG03Cgar+o4Ls6qTAsHIbJt+bQZ1jkHoZvL+4IaO5/uR73tOaDy8T84FXSoBRdWq557RpJ9uvJ2v11/r9XzbpPcHOGDLvokGXFl6plf4AoeWvS/dPWA9rK5fS6hvaNu/1LbgykXjjYzyhtYdWvsBVKuWhSbldq/2XXYr/R9OzUI5HcEgekEbg/Yzdfcgq8QIpJ83Cts2pJlE0u6fA+rJHg0EO+um2m4kdlaE6qvfD78bHRExFK84fEp+wd2NYDkrob2xJ6kzay7A+y2QG6x4xzF+NWSk4RYFeoNHwrjkeR8X175sPmDCRJb302s2kPHs0zkb7AQQ/D0zfSP8vDq3Qd5MPoImwU4ASbhJJzFWDWdwPany42/W73vnl/A0ihAs/R5ZkeNvVrP1YofdwjgebV8m7x9u4vn/ZsdWnHKUE84g33xku0bi2hsJD+pbhh84PhnW+AXhnNE7bZx+ldOsJGvKCv+bGwknyIy1u/SrtBJ7dcKZavkY6kKlRX9ZyNPxGN6O0m9aNUr5i8IJqqNbbfqcTVPFtxWCK8y25ueppuNpulR8yTSw8vPqsa7pZjZN41/drGSrj89yR2ZCGONBXHiXg9jP+7GM44RQNx8xonspE9V1MeBjYs8cMgPvseEYL8MWHW/+ipAVLvNzhAPZgXBq5sbxfOh5UbOrU/6oIs8bHh0cc4oJ9ad/Jw9gPpn1uqvZpJDs9y/FyvJXbwuIF6N/t+kXnKH7ZNb8127KxKOW5yBP7x+VPYsMPd5P8XenLGtzPFLzMBI0Gp/mZCGPPDbHz5cAOXoem4Vj53Km/PR2fDe+M7ur5OnHt9MS0/9TmgBGqnM7f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5918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11500" b="1" dirty="0" smtClean="0"/>
              <a:t>irregular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not </a:t>
            </a:r>
            <a:r>
              <a:rPr lang="en-US" sz="5400" b="1" dirty="0" smtClean="0">
                <a:solidFill>
                  <a:schemeClr val="tx1"/>
                </a:solidFill>
              </a:rPr>
              <a:t>following a pattern; </a:t>
            </a:r>
            <a:r>
              <a:rPr lang="en-US" sz="5400" b="1" dirty="0" smtClean="0"/>
              <a:t>not </a:t>
            </a:r>
            <a:r>
              <a:rPr lang="en-US" sz="5400" b="1" dirty="0" smtClean="0">
                <a:solidFill>
                  <a:schemeClr val="tx1"/>
                </a:solidFill>
              </a:rPr>
              <a:t>regular</a:t>
            </a:r>
          </a:p>
          <a:p>
            <a:endParaRPr lang="en-US" sz="4800" b="1" dirty="0"/>
          </a:p>
        </p:txBody>
      </p:sp>
      <p:sp>
        <p:nvSpPr>
          <p:cNvPr id="6" name="AutoShape 2" descr="data:image/png;base64,iVBORw0KGgoAAAANSUhEUgAAAOEAAADhCAMAAAAJbSJIAAAAolBMVEUAP4f///8AM4KXl5ebqcUAPYYAN4MAO4UAPIYAKH4ANYMRSY2fq8UAKn4ALoAAJ31yhq5rgqz19fXn6/EAJHyOjo4AMIGxvdL4+vympqaUlJTc3Nxvb29JaJ2lsMnT2ubc4uthe6h/k7fs7OzBy9y2tra1tbW/v7/L1OKOoL8zWZVGY5mDlbjj6PBTcKLu8fYlUJAAG3k3XJa2wdRadaUeTI7o4u2HAAANh0lEQVR4nN2da3eqOhCGuRgQLFAtIq2tt7p7s1ZPL///rx2EoJAEJGHSFN8v7e7aq+UxIZmZzEw0vajp7fhufGd2V8nTj2+nJSbt9G1sjp9Hevc1eh6b8emfJ0JzfAl4mUZj8/h9Tji9f1TzMJL0eJ/PVUz4ZFb+367KfMq+ZoS3/xQ+iiz9u02/pIRPBcD5ZNbrrmaTeQHxKSecHqfofOh5kdFlRZ43PEKaU0x4j38QL0MLaV0XssJlvlncZ4QmXkUXrqv66YDkuosM6dE8EMZjDOj1VT8ZmPoeRhzHCaGZbfSxezmACaKbTdSRmRDiIVxeyhTN5C7xIOra9DlbRUPVzwSsMFtRn6fabTZJh5bqRwKWNcym6a2GJ6nX/W2iLOThaardZZPUU/1E4PKyaXqHx3ASwf56pCmfE9EEj2Fmsc0MsN9sG55na/3IidQaSMYMj2FG2IMitMLPq/lhL4q3X0MvUsho9DLbFBNewRDawXJxsu31eGbDzQ1eGVcSCN2fgu+SaaVsn5VB6A1JvkRrVeauBELvnQGYWPSGmpcRnjC6ZgImiKESRHBC+7MCMNlsHYgn5hU0IfJ2lYT6twqjF5rQeK0G1HcByDNzPhEsYW7nVuhagfMJTOiuagm3CgYRmNCjtvqy3myYx+YQMKFdD6i//v40hSW0H84Qrn2g524uWEKXbc6ctP39LRGWEHsq1dr9fgwBmPDqHGHXZ+nlj+Hlv4f2xxnCzq+lSKvD0y9gP9ScRR2frm86b9O4da6FGucC2rew/tokBfcP/a8awNhXEMeAJqydpisVZ5PghDUO4ouSmCk0oVUVaUuWGTXhRGjC6j1/p/3+TnEQOGFVMHGL1ACCE/Z/2IAzZTks4PFSpt22flOxT2QCJzRiEm/R+/EUzdCDwKP6DkG4DD1DaQ4SPOFNmVB5+go4IRkxfVedYwVO6L+UCVUY2yWBE0aE6Q2W+yAqeMJZmXAGnKHDLXBCMtz2dXGEpPv08vuxp7LACUnn4kV1phz8Of53mXBxeYTE8dONkvSEgsAJ+/sy4ejiCLV+mTBWmbV3EDxhUCbUL84u1ULCuVCdQwtPSDoXP4rrN+AJPeLoQkH6RUkSCAn36eHiCP11mXCpeKmRkH05KRNeXxyhQbhPSg4ris8DTkg6F6qdfAmExNmMaicfntAi8tihy3B4BU9IOheqnXx4QvRWJlSQYFKSBMJBmVC1ky+h3oLIMVXt5EsYw6jsXChI9CpJwhg65XoEJQn6Bckg3JYI48sjJJ0LxdXhEghJ5yLso4Zq/7cZkkBIns0MGksKogRC0rlorJ2UVVcGYX1+YrXkBI9BCaPU2T2bCt1VQmQYs/SgiXQuLoXQ8l+x/XI22buThP1webBkUvvF3lwgoaHh/ITD7k6ezVwAIQqPgYv0GKY+E7qDhJZ7MmLSTdu5MMLos+AtpdUGAZXa1mlCpxRa+z4QEs5FtwlRWDbR0gA3eTbTZUIUEn5EGv4lE786TIiowuY0/Es6F90lRD41HdMcL/Jspqn+nG+BGO/b+kBIJn4teleNJOeEQ5wQBYzXLTW9Sefi5b9mHTnlHOGIE5KLTKq0GxqZ+KU2nihM6DBLftPFwlqWf6ig+LcgUUKDXf0TH2BI5yLuIqH9RrJhuYhRVaKu2EITJqzqs5Nl5pPdMTpYjeCw9/TFIF0OkUH8fK8SUYjQZUdiJgGejT4xwkpTakQIK4p934+9vIizmVJKTRbazqPc/YMQstlSRhiwdkJ9eFoxSWNn+F8QBGGiwPH8yHCtfvpZDAY/Pz/7/dtBn5+fm4MeigLJxBEgtJixtGXhuN4jrJ3dbhfHAm7xB8Qo8hOigLWOFgGpsxlRvUAYQ/yEBiukvSqlI4g6F5QgMjf5CV3GdLsqf9hnm7g0FUTBDTdhxHh6skX2md4RzQWRJM5N6DKewyWe40zXNg4BpP3xErKOzj7IVZ10LsS1bX9EzkmIPPotnFGuw9mmZs3VfsPgJHRpp2lHew41HT55tW7teXESMjrsMLKcycSvNhq03TD4CBluIfOqAcZyJKqrthsGHyFZIJrok/WiiJ7NMBS37c3LRxhSBtuaaVgxDTtBte15ykXIWCPZra3ONcTi0aJl1hgXIT1JKy78ED2bYaql/8xFSJY0VRZT2B/DZaZhSdcNNCRn+Fe7JGMeQvqAPg4qlgHbEpZHGb79VmsNDyFtbsrIw6f7v7SrZ+AhpB1bECeclEf+mZ3TZhB5CKm9Qk4FLL1it+qPwkGIqDbIkgoNAjIPYN4mmsFBSPtEkoq26NS/NlWaHIS05y6rPJQyayctJgsHIXU8H8vK4KYjWS0u4+EgpAwVaZdD0S5MiwNwDkIq1UleVZpD5ni0SNPgICSaJcisDqWTcMWvxmhOSNts39KOlOh7QMTD380Jyao7qZX2dExZOPzdnJAOL/3IO7ymjVPh8DcHIZXcLLPjBWWcxqLm918lpNPhRdc1DkLKIJbatYQyTm8E7Yu/OoYM41QwmtGGUE4lVq6I/HOC4e82a6lkQso4FQt/tyF8k0pIG6di4e82No2cNJljoSVlnMZCF91y2DTUJiylLwt6yBcw2jgVCn9zWN4+6VtI6enh9nJPCZENe8XC3xyEVBmFlDBN9HWcjLRxKnI9Bs8YkobUjYw6dGdxbMxLH0OKbBgchHR9rwT/EPmFHgWUcSpiZPDE2qgTbglNrlJ7NF9RaONU4NXnIKQ3KAkddNN37xizCMijIIHwN1fMmySUcJ1hdvKYB7lp45Q//M1DSF9uCN4xEC8uxzQaMttYIPzNQ0gvNeBVLvmg5YEn2jhl5g3UiYeQbKB7uOJXFKVCAY7JzvH8p41hxnkpsmrHhecMmE4iAQ5GoaPtm9u8AXVeToa/7SgYzmpsDy5CMve33YECQ6dJmQ8ibZy+Fh8RGc7Hl17rBPCNIZ1zaEN6UMUU+fx9Ixu+6rujh4HcYH+VBVZrjB0uQoQowh7klljMXc2fmTZOMzsDWV7//TSFqz9pvowhxmW4kP5FaW/Ar3ifMk4PE9iOvGHJpHutfA4+QkZqYt1Lzim/tBt94UGkjdM339lMiMlb3W+LMzeRvkUGbtdHREEYDsvQxun6lcrrqTm64SRkZOG/QJluZE1qvk6HDB5alWsNJ6HN6OoxhDFs6DcAu0oNO/pUOVa8ed4OXfwb9yHmaZ++KCqPrTXrJFK11vASslK45xDzNGTcWY4/Ob9RgcquwoLkrkagYnyJeu0P9JllxdhSaZg2vmTbNdyEzDz8Zdtd0Vgyfuvx3Dc4cyd9qnlFChp/VRCrDF/ftFttXGbjpaNZX3OpIlY82zsVpik/IWs51fV9m5CNxfyVk+PcZ1V5FDW/9qsz7ATqD31WT734RxzR2jMBCqZmdFWNF0/egrqEIpEaUoZhc0AUnaguG3BVeBTaOM21WEVRvY8qQugumZ/lRmy5idglROUMcto4TTV5C8mqMhBCdkuMZEUVyHRFQcUqUj4sZHW5W6yMM8MnTohYVZaJZgFvUMN2KhplrogHoYzTyWfY7LUQ6zjALnY+tBzgcohRtK9omrUmzaRy6udi5fpNP0zRrhFVdbCvYfNhtIKqWtMd5XQWAxxfm4BjVRPtbcLc99OP96Fq6yVkhx+VbtGe/hX5hd/bd6vx8KUSJURR5eOt9w0uVrWdTXVHsG/GEGWnJl8bh3dTEu7AYw+q7Yz1uWnkhh81Hc/emYGRYLHlePtOEu+iZNVZ/MlK7lXsVMj1olVdV74e+2gC2Z6QTdGi15dbX+37shoEkVv+zG03Cgar+o4Ls6qTAsHIbJt+bQZ1jkHoZvL+4IaO5/uR73tOaDy8T84FXSoBRdWq557RpJ9uvJ2v11/r9XzbpPcHOGDLvokGXFl6plf4AoeWvS/dPWA9rK5fS6hvaNu/1LbgykXjjYzyhtYdWvsBVKuWhSbldq/2XXYr/R9OzUI5HcEgekEbg/Yzdfcgq8QIpJ83Cts2pJlE0u6fA+rJHg0EO+um2m4kdlaE6qvfD78bHRExFK84fEp+wd2NYDkrob2xJ6kzay7A+y2QG6x4xzF+NWSk4RYFeoNHwrjkeR8X175sPmDCRJb302s2kPHs0zkb7AQQ/D0zfSP8vDq3Qd5MPoImwU4ASbhJJzFWDWdwPany42/W73vnl/A0ihAs/R5ZkeNvVrP1YofdwjgebV8m7x9u4vn/ZsdWnHKUE84g33xku0bi2hsJD+pbhh84PhnW+AXhnNE7bZx+ldOsJGvKCv+bGwknyIy1u/SrtBJ7dcKZavkY6kKlRX9ZyNPxGN6O0m9aNUr5i8IJqqNbbfqcTVPFtxWCK8y25ueppuNpulR8yTSw8vPqsa7pZjZN41/drGSrj89yR2ZCGONBXHiXg9jP+7GM44RQNx8xonspE9V1MeBjYs8cMgPvseEYL8MWHW/+ipAVLvNzhAPZgXBq5sbxfOh5UbOrU/6oIs8bHh0cc4oJ9ad/Jw9gPpn1uqvZpJDs9y/FyvJXbwuIF6N/t+kXnKH7ZNb8127KxKOW5yBP7x+VPYsMPd5P8XenLGtzPFLzMBI0Gp/mZCGPPDbHz5cAOXoem4Vj53Km/PR2fDe+M7ur5OnHt9MS0/9TmgBGqnM7f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0260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not </a:t>
            </a:r>
            <a:r>
              <a:rPr lang="en-US" sz="4800" b="1" dirty="0" smtClean="0">
                <a:solidFill>
                  <a:schemeClr val="tx1"/>
                </a:solidFill>
              </a:rPr>
              <a:t>of full quality, ability, or strength; damaged</a:t>
            </a:r>
          </a:p>
          <a:p>
            <a:endParaRPr lang="en-US" sz="4800" b="1" dirty="0"/>
          </a:p>
        </p:txBody>
      </p:sp>
      <p:sp>
        <p:nvSpPr>
          <p:cNvPr id="6" name="AutoShape 2" descr="data:image/png;base64,iVBORw0KGgoAAAANSUhEUgAAAOEAAADhCAMAAAAJbSJIAAAAolBMVEUAP4f///8AM4KXl5ebqcUAPYYAN4MAO4UAPIYAKH4ANYMRSY2fq8UAKn4ALoAAJ31yhq5rgqz19fXn6/EAJHyOjo4AMIGxvdL4+vympqaUlJTc3Nxvb29JaJ2lsMnT2ubc4uthe6h/k7fs7OzBy9y2tra1tbW/v7/L1OKOoL8zWZVGY5mDlbjj6PBTcKLu8fYlUJAAG3k3XJa2wdRadaUeTI7o4u2HAAANh0lEQVR4nN2da3eqOhCGuRgQLFAtIq2tt7p7s1ZPL///rx2EoJAEJGHSFN8v7e7aq+UxIZmZzEw0vajp7fhufGd2V8nTj2+nJSbt9G1sjp9Hevc1eh6b8emfJ0JzfAl4mUZj8/h9Tji9f1TzMJL0eJ/PVUz4ZFb+367KfMq+ZoS3/xQ+iiz9u02/pIRPBcD5ZNbrrmaTeQHxKSecHqfofOh5kdFlRZ43PEKaU0x4j38QL0MLaV0XssJlvlncZ4QmXkUXrqv66YDkuosM6dE8EMZjDOj1VT8ZmPoeRhzHCaGZbfSxezmACaKbTdSRmRDiIVxeyhTN5C7xIOra9DlbRUPVzwSsMFtRn6fabTZJh5bqRwKWNcym6a2GJ6nX/W2iLOThaardZZPUU/1E4PKyaXqHx3ASwf56pCmfE9EEj2Fmsc0MsN9sG55na/3IidQaSMYMj2FG2IMitMLPq/lhL4q3X0MvUsho9DLbFBNewRDawXJxsu31eGbDzQ1eGVcSCN2fgu+SaaVsn5VB6A1JvkRrVeauBELvnQGYWPSGmpcRnjC6ZgImiKESRHBC+7MCMNlsHYgn5hU0IfJ2lYT6twqjF5rQeK0G1HcByDNzPhEsYW7nVuhagfMJTOiuagm3CgYRmNCjtvqy3myYx+YQMKFdD6i//v40hSW0H84Qrn2g524uWEKXbc6ctP39LRGWEHsq1dr9fgwBmPDqHGHXZ+nlj+Hlv4f2xxnCzq+lSKvD0y9gP9ScRR2frm86b9O4da6FGucC2rew/tokBfcP/a8awNhXEMeAJqydpisVZ5PghDUO4ouSmCk0oVUVaUuWGTXhRGjC6j1/p/3+TnEQOGFVMHGL1ACCE/Z/2IAzZTks4PFSpt22flOxT2QCJzRiEm/R+/EUzdCDwKP6DkG4DD1DaQ4SPOFNmVB5+go4IRkxfVedYwVO6L+UCVUY2yWBE0aE6Q2W+yAqeMJZmXAGnKHDLXBCMtz2dXGEpPv08vuxp7LACUnn4kV1phz8Of53mXBxeYTE8dONkvSEgsAJ+/sy4ejiCLV+mTBWmbV3EDxhUCbUL84u1ULCuVCdQwtPSDoXP4rrN+AJPeLoQkH6RUkSCAn36eHiCP11mXCpeKmRkH05KRNeXxyhQbhPSg4ris8DTkg6F6qdfAmExNmMaicfntAi8tihy3B4BU9IOheqnXx4QvRWJlSQYFKSBMJBmVC1ky+h3oLIMVXt5EsYw6jsXChI9CpJwhg65XoEJQn6Bckg3JYI48sjJJ0LxdXhEghJ5yLso4Zq/7cZkkBIns0MGksKogRC0rlorJ2UVVcGYX1+YrXkBI9BCaPU2T2bCt1VQmQYs/SgiXQuLoXQ8l+x/XI22buThP1webBkUvvF3lwgoaHh/ITD7k6ezVwAIQqPgYv0GKY+E7qDhJZ7MmLSTdu5MMLos+AtpdUGAZXa1mlCpxRa+z4QEs5FtwlRWDbR0gA3eTbTZUIUEn5EGv4lE786TIiowuY0/Es6F90lRD41HdMcL/Jspqn+nG+BGO/b+kBIJn4teleNJOeEQ5wQBYzXLTW9Sefi5b9mHTnlHOGIE5KLTKq0GxqZ+KU2nihM6DBLftPFwlqWf6ig+LcgUUKDXf0TH2BI5yLuIqH9RrJhuYhRVaKu2EITJqzqs5Nl5pPdMTpYjeCw9/TFIF0OkUH8fK8SUYjQZUdiJgGejT4xwkpTakQIK4p934+9vIizmVJKTRbazqPc/YMQstlSRhiwdkJ9eFoxSWNn+F8QBGGiwPH8yHCtfvpZDAY/Pz/7/dtBn5+fm4MeigLJxBEgtJixtGXhuN4jrJ3dbhfHAm7xB8Qo8hOigLWOFgGpsxlRvUAYQ/yEBiukvSqlI4g6F5QgMjf5CV3GdLsqf9hnm7g0FUTBDTdhxHh6skX2md4RzQWRJM5N6DKewyWe40zXNg4BpP3xErKOzj7IVZ10LsS1bX9EzkmIPPotnFGuw9mmZs3VfsPgJHRpp2lHew41HT55tW7teXESMjrsMLKcycSvNhq03TD4CBluIfOqAcZyJKqrthsGHyFZIJrok/WiiJ7NMBS37c3LRxhSBtuaaVgxDTtBte15ykXIWCPZra3ONcTi0aJl1hgXIT1JKy78ED2bYaql/8xFSJY0VRZT2B/DZaZhSdcNNCRn+Fe7JGMeQvqAPg4qlgHbEpZHGb79VmsNDyFtbsrIw6f7v7SrZ+AhpB1bECeclEf+mZ3TZhB5CKm9Qk4FLL1it+qPwkGIqDbIkgoNAjIPYN4mmsFBSPtEkoq26NS/NlWaHIS05y6rPJQyayctJgsHIXU8H8vK4KYjWS0u4+EgpAwVaZdD0S5MiwNwDkIq1UleVZpD5ni0SNPgICSaJcisDqWTcMWvxmhOSNts39KOlOh7QMTD380Jyao7qZX2dExZOPzdnJAOL/3IO7ymjVPh8DcHIZXcLLPjBWWcxqLm918lpNPhRdc1DkLKIJbatYQyTm8E7Yu/OoYM41QwmtGGUE4lVq6I/HOC4e82a6lkQso4FQt/tyF8k0pIG6di4e82No2cNJljoSVlnMZCF91y2DTUJiylLwt6yBcw2jgVCn9zWN4+6VtI6enh9nJPCZENe8XC3xyEVBmFlDBN9HWcjLRxKnI9Bs8YkobUjYw6dGdxbMxLH0OKbBgchHR9rwT/EPmFHgWUcSpiZPDE2qgTbglNrlJ7NF9RaONU4NXnIKQ3KAkddNN37xizCMijIIHwN1fMmySUcJ1hdvKYB7lp45Q//M1DSF9uCN4xEC8uxzQaMttYIPzNQ0gvNeBVLvmg5YEn2jhl5g3UiYeQbKB7uOJXFKVCAY7JzvH8p41hxnkpsmrHhecMmE4iAQ5GoaPtm9u8AXVeToa/7SgYzmpsDy5CMve33YECQ6dJmQ8ibZy+Fh8RGc7Hl17rBPCNIZ1zaEN6UMUU+fx9Ixu+6rujh4HcYH+VBVZrjB0uQoQowh7klljMXc2fmTZOMzsDWV7//TSFqz9pvowhxmW4kP5FaW/Ar3ifMk4PE9iOvGHJpHutfA4+QkZqYt1Lzim/tBt94UGkjdM339lMiMlb3W+LMzeRvkUGbtdHREEYDsvQxun6lcrrqTm64SRkZOG/QJluZE1qvk6HDB5alWsNJ6HN6OoxhDFs6DcAu0oNO/pUOVa8ed4OXfwb9yHmaZ++KCqPrTXrJFK11vASslK45xDzNGTcWY4/Ob9RgcquwoLkrkagYnyJeu0P9JllxdhSaZg2vmTbNdyEzDz8Zdtd0Vgyfuvx3Dc4cyd9qnlFChp/VRCrDF/ftFttXGbjpaNZX3OpIlY82zsVpik/IWs51fV9m5CNxfyVk+PcZ1V5FDW/9qsz7ATqD31WT734RxzR2jMBCqZmdFWNF0/egrqEIpEaUoZhc0AUnaguG3BVeBTaOM21WEVRvY8qQugumZ/lRmy5idglROUMcto4TTV5C8mqMhBCdkuMZEUVyHRFQcUqUj4sZHW5W6yMM8MnTohYVZaJZgFvUMN2KhplrogHoYzTyWfY7LUQ6zjALnY+tBzgcohRtK9omrUmzaRy6udi5fpNP0zRrhFVdbCvYfNhtIKqWtMd5XQWAxxfm4BjVRPtbcLc99OP96Fq6yVkhx+VbtGe/hX5hd/bd6vx8KUSJURR5eOt9w0uVrWdTXVHsG/GEGWnJl8bh3dTEu7AYw+q7Yz1uWnkhh81Hc/emYGRYLHlePtOEu+iZNVZ/MlK7lXsVMj1olVdV74e+2gC2Z6QTdGi15dbX+37shoEkVv+zG03Cgar+o4Ls6qTAsHIbJt+bQZ1jkHoZvL+4IaO5/uR73tOaDy8T84FXSoBRdWq557RpJ9uvJ2v11/r9XzbpPcHOGDLvokGXFl6plf4AoeWvS/dPWA9rK5fS6hvaNu/1LbgykXjjYzyhtYdWvsBVKuWhSbldq/2XXYr/R9OzUI5HcEgekEbg/Yzdfcgq8QIpJ83Cts2pJlE0u6fA+rJHg0EO+um2m4kdlaE6qvfD78bHRExFK84fEp+wd2NYDkrob2xJ6kzay7A+y2QG6x4xzF+NWSk4RYFeoNHwrjkeR8X175sPmDCRJb302s2kPHs0zkb7AQQ/D0zfSP8vDq3Qd5MPoImwU4ASbhJJzFWDWdwPany42/W73vnl/A0ihAs/R5ZkeNvVrP1YofdwjgebV8m7x9u4vn/ZsdWnHKUE84g33xku0bi2hsJD+pbhh84PhnW+AXhnNE7bZx+ldOsJGvKCv+bGwknyIy1u/SrtBJ7dcKZavkY6kKlRX9ZyNPxGN6O0m9aNUr5i8IJqqNbbfqcTVPFtxWCK8y25ueppuNpulR8yTSw8vPqsa7pZjZN41/drGSrj89yR2ZCGONBXHiXg9jP+7GM44RQNx8xonspE9V1MeBjYs8cMgPvseEYL8MWHW/+ipAVLvNzhAPZgXBq5sbxfOh5UbOrU/6oIs8bHh0cc4oJ9ad/Jw9gPpn1uqvZpJDs9y/FyvJXbwuIF6N/t+kXnKH7ZNb8127KxKOW5yBP7x+VPYsMPd5P8XenLGtzPFLzMBI0Gp/mZCGPPDbHz5cAOXoem4Vj53Km/PR2fDe+M7ur5OnHt9MS0/9TmgBGqnM7f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4708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11500" b="1" dirty="0" smtClean="0"/>
              <a:t>impaired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not </a:t>
            </a:r>
            <a:r>
              <a:rPr lang="en-US" sz="4800" b="1" dirty="0" smtClean="0">
                <a:solidFill>
                  <a:schemeClr val="tx1"/>
                </a:solidFill>
              </a:rPr>
              <a:t>of full quality, ability, or strength; damaged</a:t>
            </a:r>
          </a:p>
          <a:p>
            <a:endParaRPr lang="en-US" sz="4800" b="1" dirty="0"/>
          </a:p>
        </p:txBody>
      </p:sp>
      <p:sp>
        <p:nvSpPr>
          <p:cNvPr id="6" name="AutoShape 2" descr="data:image/png;base64,iVBORw0KGgoAAAANSUhEUgAAAOEAAADhCAMAAAAJbSJIAAAAolBMVEUAP4f///8AM4KXl5ebqcUAPYYAN4MAO4UAPIYAKH4ANYMRSY2fq8UAKn4ALoAAJ31yhq5rgqz19fXn6/EAJHyOjo4AMIGxvdL4+vympqaUlJTc3Nxvb29JaJ2lsMnT2ubc4uthe6h/k7fs7OzBy9y2tra1tbW/v7/L1OKOoL8zWZVGY5mDlbjj6PBTcKLu8fYlUJAAG3k3XJa2wdRadaUeTI7o4u2HAAANh0lEQVR4nN2da3eqOhCGuRgQLFAtIq2tt7p7s1ZPL///rx2EoJAEJGHSFN8v7e7aq+UxIZmZzEw0vajp7fhufGd2V8nTj2+nJSbt9G1sjp9Hevc1eh6b8emfJ0JzfAl4mUZj8/h9Tji9f1TzMJL0eJ/PVUz4ZFb+367KfMq+ZoS3/xQ+iiz9u02/pIRPBcD5ZNbrrmaTeQHxKSecHqfofOh5kdFlRZ43PEKaU0x4j38QL0MLaV0XssJlvlncZ4QmXkUXrqv66YDkuosM6dE8EMZjDOj1VT8ZmPoeRhzHCaGZbfSxezmACaKbTdSRmRDiIVxeyhTN5C7xIOra9DlbRUPVzwSsMFtRn6fabTZJh5bqRwKWNcym6a2GJ6nX/W2iLOThaardZZPUU/1E4PKyaXqHx3ASwf56pCmfE9EEj2Fmsc0MsN9sG55na/3IidQaSMYMj2FG2IMitMLPq/lhL4q3X0MvUsho9DLbFBNewRDawXJxsu31eGbDzQ1eGVcSCN2fgu+SaaVsn5VB6A1JvkRrVeauBELvnQGYWPSGmpcRnjC6ZgImiKESRHBC+7MCMNlsHYgn5hU0IfJ2lYT6twqjF5rQeK0G1HcByDNzPhEsYW7nVuhagfMJTOiuagm3CgYRmNCjtvqy3myYx+YQMKFdD6i//v40hSW0H84Qrn2g524uWEKXbc6ctP39LRGWEHsq1dr9fgwBmPDqHGHXZ+nlj+Hlv4f2xxnCzq+lSKvD0y9gP9ScRR2frm86b9O4da6FGucC2rew/tokBfcP/a8awNhXEMeAJqydpisVZ5PghDUO4ouSmCk0oVUVaUuWGTXhRGjC6j1/p/3+TnEQOGFVMHGL1ACCE/Z/2IAzZTks4PFSpt22flOxT2QCJzRiEm/R+/EUzdCDwKP6DkG4DD1DaQ4SPOFNmVB5+go4IRkxfVedYwVO6L+UCVUY2yWBE0aE6Q2W+yAqeMJZmXAGnKHDLXBCMtz2dXGEpPv08vuxp7LACUnn4kV1phz8Of53mXBxeYTE8dONkvSEgsAJ+/sy4ejiCLV+mTBWmbV3EDxhUCbUL84u1ULCuVCdQwtPSDoXP4rrN+AJPeLoQkH6RUkSCAn36eHiCP11mXCpeKmRkH05KRNeXxyhQbhPSg4ris8DTkg6F6qdfAmExNmMaicfntAi8tihy3B4BU9IOheqnXx4QvRWJlSQYFKSBMJBmVC1ky+h3oLIMVXt5EsYw6jsXChI9CpJwhg65XoEJQn6Bckg3JYI48sjJJ0LxdXhEghJ5yLso4Zq/7cZkkBIns0MGksKogRC0rlorJ2UVVcGYX1+YrXkBI9BCaPU2T2bCt1VQmQYs/SgiXQuLoXQ8l+x/XI22buThP1webBkUvvF3lwgoaHh/ITD7k6ezVwAIQqPgYv0GKY+E7qDhJZ7MmLSTdu5MMLos+AtpdUGAZXa1mlCpxRa+z4QEs5FtwlRWDbR0gA3eTbTZUIUEn5EGv4lE786TIiowuY0/Es6F90lRD41HdMcL/Jspqn+nG+BGO/b+kBIJn4teleNJOeEQ5wQBYzXLTW9Sefi5b9mHTnlHOGIE5KLTKq0GxqZ+KU2nihM6DBLftPFwlqWf6ig+LcgUUKDXf0TH2BI5yLuIqH9RrJhuYhRVaKu2EITJqzqs5Nl5pPdMTpYjeCw9/TFIF0OkUH8fK8SUYjQZUdiJgGejT4xwkpTakQIK4p934+9vIizmVJKTRbazqPc/YMQstlSRhiwdkJ9eFoxSWNn+F8QBGGiwPH8yHCtfvpZDAY/Pz/7/dtBn5+fm4MeigLJxBEgtJixtGXhuN4jrJ3dbhfHAm7xB8Qo8hOigLWOFgGpsxlRvUAYQ/yEBiukvSqlI4g6F5QgMjf5CV3GdLsqf9hnm7g0FUTBDTdhxHh6skX2md4RzQWRJM5N6DKewyWe40zXNg4BpP3xErKOzj7IVZ10LsS1bX9EzkmIPPotnFGuw9mmZs3VfsPgJHRpp2lHew41HT55tW7teXESMjrsMLKcycSvNhq03TD4CBluIfOqAcZyJKqrthsGHyFZIJrok/WiiJ7NMBS37c3LRxhSBtuaaVgxDTtBte15ykXIWCPZra3ONcTi0aJl1hgXIT1JKy78ED2bYaql/8xFSJY0VRZT2B/DZaZhSdcNNCRn+Fe7JGMeQvqAPg4qlgHbEpZHGb79VmsNDyFtbsrIw6f7v7SrZ+AhpB1bECeclEf+mZ3TZhB5CKm9Qk4FLL1it+qPwkGIqDbIkgoNAjIPYN4mmsFBSPtEkoq26NS/NlWaHIS05y6rPJQyayctJgsHIXU8H8vK4KYjWS0u4+EgpAwVaZdD0S5MiwNwDkIq1UleVZpD5ni0SNPgICSaJcisDqWTcMWvxmhOSNts39KOlOh7QMTD380Jyao7qZX2dExZOPzdnJAOL/3IO7ymjVPh8DcHIZXcLLPjBWWcxqLm918lpNPhRdc1DkLKIJbatYQyTm8E7Yu/OoYM41QwmtGGUE4lVq6I/HOC4e82a6lkQso4FQt/tyF8k0pIG6di4e82No2cNJljoSVlnMZCF91y2DTUJiylLwt6yBcw2jgVCn9zWN4+6VtI6enh9nJPCZENe8XC3xyEVBmFlDBN9HWcjLRxKnI9Bs8YkobUjYw6dGdxbMxLH0OKbBgchHR9rwT/EPmFHgWUcSpiZPDE2qgTbglNrlJ7NF9RaONU4NXnIKQ3KAkddNN37xizCMijIIHwN1fMmySUcJ1hdvKYB7lp45Q//M1DSF9uCN4xEC8uxzQaMttYIPzNQ0gvNeBVLvmg5YEn2jhl5g3UiYeQbKB7uOJXFKVCAY7JzvH8p41hxnkpsmrHhecMmE4iAQ5GoaPtm9u8AXVeToa/7SgYzmpsDy5CMve33YECQ6dJmQ8ibZy+Fh8RGc7Hl17rBPCNIZ1zaEN6UMUU+fx9Ixu+6rujh4HcYH+VBVZrjB0uQoQowh7klljMXc2fmTZOMzsDWV7//TSFqz9pvowhxmW4kP5FaW/Ar3ifMk4PE9iOvGHJpHutfA4+QkZqYt1Lzim/tBt94UGkjdM339lMiMlb3W+LMzeRvkUGbtdHREEYDsvQxun6lcrrqTm64SRkZOG/QJluZE1qvk6HDB5alWsNJ6HN6OoxhDFs6DcAu0oNO/pUOVa8ed4OXfwb9yHmaZ++KCqPrTXrJFK11vASslK45xDzNGTcWY4/Ob9RgcquwoLkrkagYnyJeu0P9JllxdhSaZg2vmTbNdyEzDz8Zdtd0Vgyfuvx3Dc4cyd9qnlFChp/VRCrDF/ftFttXGbjpaNZX3OpIlY82zsVpik/IWs51fV9m5CNxfyVk+PcZ1V5FDW/9qsz7ATqD31WT734RxzR2jMBCqZmdFWNF0/egrqEIpEaUoZhc0AUnaguG3BVeBTaOM21WEVRvY8qQugumZ/lRmy5idglROUMcto4TTV5C8mqMhBCdkuMZEUVyHRFQcUqUj4sZHW5W6yMM8MnTohYVZaJZgFvUMN2KhplrogHoYzTyWfY7LUQ6zjALnY+tBzgcohRtK9omrUmzaRy6udi5fpNP0zRrhFVdbCvYfNhtIKqWtMd5XQWAxxfm4BjVRPtbcLc99OP96Fq6yVkhx+VbtGe/hX5hd/bd6vx8KUSJURR5eOt9w0uVrWdTXVHsG/GEGWnJl8bh3dTEu7AYw+q7Yz1uWnkhh81Hc/emYGRYLHlePtOEu+iZNVZ/MlK7lXsVMj1olVdV74e+2gC2Z6QTdGi15dbX+37shoEkVv+zG03Cgar+o4Ls6qTAsHIbJt+bQZ1jkHoZvL+4IaO5/uR73tOaDy8T84FXSoBRdWq557RpJ9uvJ2v11/r9XzbpPcHOGDLvokGXFl6plf4AoeWvS/dPWA9rK5fS6hvaNu/1LbgykXjjYzyhtYdWvsBVKuWhSbldq/2XXYr/R9OzUI5HcEgekEbg/Yzdfcgq8QIpJ83Cts2pJlE0u6fA+rJHg0EO+um2m4kdlaE6qvfD78bHRExFK84fEp+wd2NYDkrob2xJ6kzay7A+y2QG6x4xzF+NWSk4RYFeoNHwrjkeR8X175sPmDCRJb302s2kPHs0zkb7AQQ/D0zfSP8vDq3Qd5MPoImwU4ASbhJJzFWDWdwPany42/W73vnl/A0ihAs/R5ZkeNvVrP1YofdwjgebV8m7x9u4vn/ZsdWnHKUE84g33xku0bi2hsJD+pbhh84PhnW+AXhnNE7bZx+ldOsJGvKCv+bGwknyIy1u/SrtBJ7dcKZavkY6kKlRX9ZyNPxGN6O0m9aNUr5i8IJqqNbbfqcTVPFtxWCK8y25ueppuNpulR8yTSw8vPqsa7pZjZN41/drGSrj89yR2ZCGONBXHiXg9jP+7GM44RQNx8xonspE9V1MeBjYs8cMgPvseEYL8MWHW/+ipAVLvNzhAPZgXBq5sbxfOh5UbOrU/6oIs8bHh0cc4oJ9ad/Jw9gPpn1uqvZpJDs9y/FyvJXbwuIF6N/t+kXnKH7ZNb8127KxKOW5yBP7x+VPYsMPd5P8XenLGtzPFLzMBI0Gp/mZCGPPDbHz5cAOXoem4Vj53Km/PR2fDe+M7ur5OnHt9MS0/9TmgBGqnM7f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6090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not </a:t>
            </a:r>
            <a:r>
              <a:rPr lang="en-US" sz="5400" b="1" dirty="0" smtClean="0">
                <a:solidFill>
                  <a:schemeClr val="tx1"/>
                </a:solidFill>
              </a:rPr>
              <a:t>in use; idle, </a:t>
            </a:r>
            <a:r>
              <a:rPr lang="en-US" sz="5400" b="1" dirty="0" smtClean="0"/>
              <a:t>not </a:t>
            </a:r>
            <a:r>
              <a:rPr lang="en-US" sz="5400" b="1" dirty="0" smtClean="0">
                <a:solidFill>
                  <a:schemeClr val="tx1"/>
                </a:solidFill>
              </a:rPr>
              <a:t>active</a:t>
            </a:r>
          </a:p>
          <a:p>
            <a:endParaRPr lang="en-US" sz="4800" b="1" dirty="0"/>
          </a:p>
        </p:txBody>
      </p:sp>
      <p:sp>
        <p:nvSpPr>
          <p:cNvPr id="6" name="AutoShape 2" descr="data:image/png;base64,iVBORw0KGgoAAAANSUhEUgAAAOEAAADhCAMAAAAJbSJIAAAAolBMVEUAP4f///8AM4KXl5ebqcUAPYYAN4MAO4UAPIYAKH4ANYMRSY2fq8UAKn4ALoAAJ31yhq5rgqz19fXn6/EAJHyOjo4AMIGxvdL4+vympqaUlJTc3Nxvb29JaJ2lsMnT2ubc4uthe6h/k7fs7OzBy9y2tra1tbW/v7/L1OKOoL8zWZVGY5mDlbjj6PBTcKLu8fYlUJAAG3k3XJa2wdRadaUeTI7o4u2HAAANh0lEQVR4nN2da3eqOhCGuRgQLFAtIq2tt7p7s1ZPL///rx2EoJAEJGHSFN8v7e7aq+UxIZmZzEw0vajp7fhufGd2V8nTj2+nJSbt9G1sjp9Hevc1eh6b8emfJ0JzfAl4mUZj8/h9Tji9f1TzMJL0eJ/PVUz4ZFb+367KfMq+ZoS3/xQ+iiz9u02/pIRPBcD5ZNbrrmaTeQHxKSecHqfofOh5kdFlRZ43PEKaU0x4j38QL0MLaV0XssJlvlncZ4QmXkUXrqv66YDkuosM6dE8EMZjDOj1VT8ZmPoeRhzHCaGZbfSxezmACaKbTdSRmRDiIVxeyhTN5C7xIOra9DlbRUPVzwSsMFtRn6fabTZJh5bqRwKWNcym6a2GJ6nX/W2iLOThaardZZPUU/1E4PKyaXqHx3ASwf56pCmfE9EEj2Fmsc0MsN9sG55na/3IidQaSMYMj2FG2IMitMLPq/lhL4q3X0MvUsho9DLbFBNewRDawXJxsu31eGbDzQ1eGVcSCN2fgu+SaaVsn5VB6A1JvkRrVeauBELvnQGYWPSGmpcRnjC6ZgImiKESRHBC+7MCMNlsHYgn5hU0IfJ2lYT6twqjF5rQeK0G1HcByDNzPhEsYW7nVuhagfMJTOiuagm3CgYRmNCjtvqy3myYx+YQMKFdD6i//v40hSW0H84Qrn2g524uWEKXbc6ctP39LRGWEHsq1dr9fgwBmPDqHGHXZ+nlj+Hlv4f2xxnCzq+lSKvD0y9gP9ScRR2frm86b9O4da6FGucC2rew/tokBfcP/a8awNhXEMeAJqydpisVZ5PghDUO4ouSmCk0oVUVaUuWGTXhRGjC6j1/p/3+TnEQOGFVMHGL1ACCE/Z/2IAzZTks4PFSpt22flOxT2QCJzRiEm/R+/EUzdCDwKP6DkG4DD1DaQ4SPOFNmVB5+go4IRkxfVedYwVO6L+UCVUY2yWBE0aE6Q2W+yAqeMJZmXAGnKHDLXBCMtz2dXGEpPv08vuxp7LACUnn4kV1phz8Of53mXBxeYTE8dONkvSEgsAJ+/sy4ejiCLV+mTBWmbV3EDxhUCbUL84u1ULCuVCdQwtPSDoXP4rrN+AJPeLoQkH6RUkSCAn36eHiCP11mXCpeKmRkH05KRNeXxyhQbhPSg4ris8DTkg6F6qdfAmExNmMaicfntAi8tihy3B4BU9IOheqnXx4QvRWJlSQYFKSBMJBmVC1ky+h3oLIMVXt5EsYw6jsXChI9CpJwhg65XoEJQn6Bckg3JYI48sjJJ0LxdXhEghJ5yLso4Zq/7cZkkBIns0MGksKogRC0rlorJ2UVVcGYX1+YrXkBI9BCaPU2T2bCt1VQmQYs/SgiXQuLoXQ8l+x/XI22buThP1webBkUvvF3lwgoaHh/ITD7k6ezVwAIQqPgYv0GKY+E7qDhJZ7MmLSTdu5MMLos+AtpdUGAZXa1mlCpxRa+z4QEs5FtwlRWDbR0gA3eTbTZUIUEn5EGv4lE786TIiowuY0/Es6F90lRD41HdMcL/Jspqn+nG+BGO/b+kBIJn4teleNJOeEQ5wQBYzXLTW9Sefi5b9mHTnlHOGIE5KLTKq0GxqZ+KU2nihM6DBLftPFwlqWf6ig+LcgUUKDXf0TH2BI5yLuIqH9RrJhuYhRVaKu2EITJqzqs5Nl5pPdMTpYjeCw9/TFIF0OkUH8fK8SUYjQZUdiJgGejT4xwkpTakQIK4p934+9vIizmVJKTRbazqPc/YMQstlSRhiwdkJ9eFoxSWNn+F8QBGGiwPH8yHCtfvpZDAY/Pz/7/dtBn5+fm4MeigLJxBEgtJixtGXhuN4jrJ3dbhfHAm7xB8Qo8hOigLWOFgGpsxlRvUAYQ/yEBiukvSqlI4g6F5QgMjf5CV3GdLsqf9hnm7g0FUTBDTdhxHh6skX2md4RzQWRJM5N6DKewyWe40zXNg4BpP3xErKOzj7IVZ10LsS1bX9EzkmIPPotnFGuw9mmZs3VfsPgJHRpp2lHew41HT55tW7teXESMjrsMLKcycSvNhq03TD4CBluIfOqAcZyJKqrthsGHyFZIJrok/WiiJ7NMBS37c3LRxhSBtuaaVgxDTtBte15ykXIWCPZra3ONcTi0aJl1hgXIT1JKy78ED2bYaql/8xFSJY0VRZT2B/DZaZhSdcNNCRn+Fe7JGMeQvqAPg4qlgHbEpZHGb79VmsNDyFtbsrIw6f7v7SrZ+AhpB1bECeclEf+mZ3TZhB5CKm9Qk4FLL1it+qPwkGIqDbIkgoNAjIPYN4mmsFBSPtEkoq26NS/NlWaHIS05y6rPJQyayctJgsHIXU8H8vK4KYjWS0u4+EgpAwVaZdD0S5MiwNwDkIq1UleVZpD5ni0SNPgICSaJcisDqWTcMWvxmhOSNts39KOlOh7QMTD380Jyao7qZX2dExZOPzdnJAOL/3IO7ymjVPh8DcHIZXcLLPjBWWcxqLm918lpNPhRdc1DkLKIJbatYQyTm8E7Yu/OoYM41QwmtGGUE4lVq6I/HOC4e82a6lkQso4FQt/tyF8k0pIG6di4e82No2cNJljoSVlnMZCF91y2DTUJiylLwt6yBcw2jgVCn9zWN4+6VtI6enh9nJPCZENe8XC3xyEVBmFlDBN9HWcjLRxKnI9Bs8YkobUjYw6dGdxbMxLH0OKbBgchHR9rwT/EPmFHgWUcSpiZPDE2qgTbglNrlJ7NF9RaONU4NXnIKQ3KAkddNN37xizCMijIIHwN1fMmySUcJ1hdvKYB7lp45Q//M1DSF9uCN4xEC8uxzQaMttYIPzNQ0gvNeBVLvmg5YEn2jhl5g3UiYeQbKB7uOJXFKVCAY7JzvH8p41hxnkpsmrHhecMmE4iAQ5GoaPtm9u8AXVeToa/7SgYzmpsDy5CMve33YECQ6dJmQ8ibZy+Fh8RGc7Hl17rBPCNIZ1zaEN6UMUU+fx9Ixu+6rujh4HcYH+VBVZrjB0uQoQowh7klljMXc2fmTZOMzsDWV7//TSFqz9pvowhxmW4kP5FaW/Ar3ifMk4PE9iOvGHJpHutfA4+QkZqYt1Lzim/tBt94UGkjdM339lMiMlb3W+LMzeRvkUGbtdHREEYDsvQxun6lcrrqTm64SRkZOG/QJluZE1qvk6HDB5alWsNJ6HN6OoxhDFs6DcAu0oNO/pUOVa8ed4OXfwb9yHmaZ++KCqPrTXrJFK11vASslK45xDzNGTcWY4/Ob9RgcquwoLkrkagYnyJeu0P9JllxdhSaZg2vmTbNdyEzDz8Zdtd0Vgyfuvx3Dc4cyd9qnlFChp/VRCrDF/ftFttXGbjpaNZX3OpIlY82zsVpik/IWs51fV9m5CNxfyVk+PcZ1V5FDW/9qsz7ATqD31WT734RxzR2jMBCqZmdFWNF0/egrqEIpEaUoZhc0AUnaguG3BVeBTaOM21WEVRvY8qQugumZ/lRmy5idglROUMcto4TTV5C8mqMhBCdkuMZEUVyHRFQcUqUj4sZHW5W6yMM8MnTohYVZaJZgFvUMN2KhplrogHoYzTyWfY7LUQ6zjALnY+tBzgcohRtK9omrUmzaRy6udi5fpNP0zRrhFVdbCvYfNhtIKqWtMd5XQWAxxfm4BjVRPtbcLc99OP96Fq6yVkhx+VbtGe/hX5hd/bd6vx8KUSJURR5eOt9w0uVrWdTXVHsG/GEGWnJl8bh3dTEu7AYw+q7Yz1uWnkhh81Hc/emYGRYLHlePtOEu+iZNVZ/MlK7lXsVMj1olVdV74e+2gC2Z6QTdGi15dbX+37shoEkVv+zG03Cgar+o4Ls6qTAsHIbJt+bQZ1jkHoZvL+4IaO5/uR73tOaDy8T84FXSoBRdWq557RpJ9uvJ2v11/r9XzbpPcHOGDLvokGXFl6plf4AoeWvS/dPWA9rK5fS6hvaNu/1LbgykXjjYzyhtYdWvsBVKuWhSbldq/2XXYr/R9OzUI5HcEgekEbg/Yzdfcgq8QIpJ83Cts2pJlE0u6fA+rJHg0EO+um2m4kdlaE6qvfD78bHRExFK84fEp+wd2NYDkrob2xJ6kzay7A+y2QG6x4xzF+NWSk4RYFeoNHwrjkeR8X175sPmDCRJb302s2kPHs0zkb7AQQ/D0zfSP8vDq3Qd5MPoImwU4ASbhJJzFWDWdwPany42/W73vnl/A0ihAs/R5ZkeNvVrP1YofdwjgebV8m7x9u4vn/ZsdWnHKUE84g33xku0bi2hsJD+pbhh84PhnW+AXhnNE7bZx+ldOsJGvKCv+bGwknyIy1u/SrtBJ7dcKZavkY6kKlRX9ZyNPxGN6O0m9aNUr5i8IJqqNbbfqcTVPFtxWCK8y25ueppuNpulR8yTSw8vPqsa7pZjZN41/drGSrj89yR2ZCGONBXHiXg9jP+7GM44RQNx8xonspE9V1MeBjYs8cMgPvseEYL8MWHW/+ipAVLvNzhAPZgXBq5sbxfOh5UbOrU/6oIs8bHh0cc4oJ9ad/Jw9gPpn1uqvZpJDs9y/FyvJXbwuIF6N/t+kXnKH7ZNb8127KxKOW5yBP7x+VPYsMPd5P8XenLGtzPFLzMBI0Gp/mZCGPPDbHz5cAOXoem4Vj53Km/PR2fDe+M7ur5OnHt9MS0/9TmgBGqnM7f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6122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11500" b="1" dirty="0" smtClean="0"/>
              <a:t>inactive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not </a:t>
            </a:r>
            <a:r>
              <a:rPr lang="en-US" sz="5400" b="1" dirty="0" smtClean="0">
                <a:solidFill>
                  <a:schemeClr val="tx1"/>
                </a:solidFill>
              </a:rPr>
              <a:t>in use; idle, </a:t>
            </a:r>
            <a:r>
              <a:rPr lang="en-US" sz="5400" b="1" dirty="0" smtClean="0"/>
              <a:t>not </a:t>
            </a:r>
            <a:r>
              <a:rPr lang="en-US" sz="5400" b="1" dirty="0" smtClean="0">
                <a:solidFill>
                  <a:schemeClr val="tx1"/>
                </a:solidFill>
              </a:rPr>
              <a:t>active</a:t>
            </a:r>
          </a:p>
          <a:p>
            <a:endParaRPr lang="en-US" sz="4800" b="1" dirty="0"/>
          </a:p>
        </p:txBody>
      </p:sp>
      <p:sp>
        <p:nvSpPr>
          <p:cNvPr id="6" name="AutoShape 2" descr="data:image/png;base64,iVBORw0KGgoAAAANSUhEUgAAAOEAAADhCAMAAAAJbSJIAAAAolBMVEUAP4f///8AM4KXl5ebqcUAPYYAN4MAO4UAPIYAKH4ANYMRSY2fq8UAKn4ALoAAJ31yhq5rgqz19fXn6/EAJHyOjo4AMIGxvdL4+vympqaUlJTc3Nxvb29JaJ2lsMnT2ubc4uthe6h/k7fs7OzBy9y2tra1tbW/v7/L1OKOoL8zWZVGY5mDlbjj6PBTcKLu8fYlUJAAG3k3XJa2wdRadaUeTI7o4u2HAAANh0lEQVR4nN2da3eqOhCGuRgQLFAtIq2tt7p7s1ZPL///rx2EoJAEJGHSFN8v7e7aq+UxIZmZzEw0vajp7fhufGd2V8nTj2+nJSbt9G1sjp9Hevc1eh6b8emfJ0JzfAl4mUZj8/h9Tji9f1TzMJL0eJ/PVUz4ZFb+367KfMq+ZoS3/xQ+iiz9u02/pIRPBcD5ZNbrrmaTeQHxKSecHqfofOh5kdFlRZ43PEKaU0x4j38QL0MLaV0XssJlvlncZ4QmXkUXrqv66YDkuosM6dE8EMZjDOj1VT8ZmPoeRhzHCaGZbfSxezmACaKbTdSRmRDiIVxeyhTN5C7xIOra9DlbRUPVzwSsMFtRn6fabTZJh5bqRwKWNcym6a2GJ6nX/W2iLOThaardZZPUU/1E4PKyaXqHx3ASwf56pCmfE9EEj2Fmsc0MsN9sG55na/3IidQaSMYMj2FG2IMitMLPq/lhL4q3X0MvUsho9DLbFBNewRDawXJxsu31eGbDzQ1eGVcSCN2fgu+SaaVsn5VB6A1JvkRrVeauBELvnQGYWPSGmpcRnjC6ZgImiKESRHBC+7MCMNlsHYgn5hU0IfJ2lYT6twqjF5rQeK0G1HcByDNzPhEsYW7nVuhagfMJTOiuagm3CgYRmNCjtvqy3myYx+YQMKFdD6i//v40hSW0H84Qrn2g524uWEKXbc6ctP39LRGWEHsq1dr9fgwBmPDqHGHXZ+nlj+Hlv4f2xxnCzq+lSKvD0y9gP9ScRR2frm86b9O4da6FGucC2rew/tokBfcP/a8awNhXEMeAJqydpisVZ5PghDUO4ouSmCk0oVUVaUuWGTXhRGjC6j1/p/3+TnEQOGFVMHGL1ACCE/Z/2IAzZTks4PFSpt22flOxT2QCJzRiEm/R+/EUzdCDwKP6DkG4DD1DaQ4SPOFNmVB5+go4IRkxfVedYwVO6L+UCVUY2yWBE0aE6Q2W+yAqeMJZmXAGnKHDLXBCMtz2dXGEpPv08vuxp7LACUnn4kV1phz8Of53mXBxeYTE8dONkvSEgsAJ+/sy4ejiCLV+mTBWmbV3EDxhUCbUL84u1ULCuVCdQwtPSDoXP4rrN+AJPeLoQkH6RUkSCAn36eHiCP11mXCpeKmRkH05KRNeXxyhQbhPSg4ris8DTkg6F6qdfAmExNmMaicfntAi8tihy3B4BU9IOheqnXx4QvRWJlSQYFKSBMJBmVC1ky+h3oLIMVXt5EsYw6jsXChI9CpJwhg65XoEJQn6Bckg3JYI48sjJJ0LxdXhEghJ5yLso4Zq/7cZkkBIns0MGksKogRC0rlorJ2UVVcGYX1+YrXkBI9BCaPU2T2bCt1VQmQYs/SgiXQuLoXQ8l+x/XI22buThP1webBkUvvF3lwgoaHh/ITD7k6ezVwAIQqPgYv0GKY+E7qDhJZ7MmLSTdu5MMLos+AtpdUGAZXa1mlCpxRa+z4QEs5FtwlRWDbR0gA3eTbTZUIUEn5EGv4lE786TIiowuY0/Es6F90lRD41HdMcL/Jspqn+nG+BGO/b+kBIJn4teleNJOeEQ5wQBYzXLTW9Sefi5b9mHTnlHOGIE5KLTKq0GxqZ+KU2nihM6DBLftPFwlqWf6ig+LcgUUKDXf0TH2BI5yLuIqH9RrJhuYhRVaKu2EITJqzqs5Nl5pPdMTpYjeCw9/TFIF0OkUH8fK8SUYjQZUdiJgGejT4xwkpTakQIK4p934+9vIizmVJKTRbazqPc/YMQstlSRhiwdkJ9eFoxSWNn+F8QBGGiwPH8yHCtfvpZDAY/Pz/7/dtBn5+fm4MeigLJxBEgtJixtGXhuN4jrJ3dbhfHAm7xB8Qo8hOigLWOFgGpsxlRvUAYQ/yEBiukvSqlI4g6F5QgMjf5CV3GdLsqf9hnm7g0FUTBDTdhxHh6skX2md4RzQWRJM5N6DKewyWe40zXNg4BpP3xErKOzj7IVZ10LsS1bX9EzkmIPPotnFGuw9mmZs3VfsPgJHRpp2lHew41HT55tW7teXESMjrsMLKcycSvNhq03TD4CBluIfOqAcZyJKqrthsGHyFZIJrok/WiiJ7NMBS37c3LRxhSBtuaaVgxDTtBte15ykXIWCPZra3ONcTi0aJl1hgXIT1JKy78ED2bYaql/8xFSJY0VRZT2B/DZaZhSdcNNCRn+Fe7JGMeQvqAPg4qlgHbEpZHGb79VmsNDyFtbsrIw6f7v7SrZ+AhpB1bECeclEf+mZ3TZhB5CKm9Qk4FLL1it+qPwkGIqDbIkgoNAjIPYN4mmsFBSPtEkoq26NS/NlWaHIS05y6rPJQyayctJgsHIXU8H8vK4KYjWS0u4+EgpAwVaZdD0S5MiwNwDkIq1UleVZpD5ni0SNPgICSaJcisDqWTcMWvxmhOSNts39KOlOh7QMTD380Jyao7qZX2dExZOPzdnJAOL/3IO7ymjVPh8DcHIZXcLLPjBWWcxqLm918lpNPhRdc1DkLKIJbatYQyTm8E7Yu/OoYM41QwmtGGUE4lVq6I/HOC4e82a6lkQso4FQt/tyF8k0pIG6di4e82No2cNJljoSVlnMZCF91y2DTUJiylLwt6yBcw2jgVCn9zWN4+6VtI6enh9nJPCZENe8XC3xyEVBmFlDBN9HWcjLRxKnI9Bs8YkobUjYw6dGdxbMxLH0OKbBgchHR9rwT/EPmFHgWUcSpiZPDE2qgTbglNrlJ7NF9RaONU4NXnIKQ3KAkddNN37xizCMijIIHwN1fMmySUcJ1hdvKYB7lp45Q//M1DSF9uCN4xEC8uxzQaMttYIPzNQ0gvNeBVLvmg5YEn2jhl5g3UiYeQbKB7uOJXFKVCAY7JzvH8p41hxnkpsmrHhecMmE4iAQ5GoaPtm9u8AXVeToa/7SgYzmpsDy5CMve33YECQ6dJmQ8ibZy+Fh8RGc7Hl17rBPCNIZ1zaEN6UMUU+fx9Ixu+6rujh4HcYH+VBVZrjB0uQoQowh7klljMXc2fmTZOMzsDWV7//TSFqz9pvowhxmW4kP5FaW/Ar3ifMk4PE9iOvGHJpHutfA4+QkZqYt1Lzim/tBt94UGkjdM339lMiMlb3W+LMzeRvkUGbtdHREEYDsvQxun6lcrrqTm64SRkZOG/QJluZE1qvk6HDB5alWsNJ6HN6OoxhDFs6DcAu0oNO/pUOVa8ed4OXfwb9yHmaZ++KCqPrTXrJFK11vASslK45xDzNGTcWY4/Ob9RgcquwoLkrkagYnyJeu0P9JllxdhSaZg2vmTbNdyEzDz8Zdtd0Vgyfuvx3Dc4cyd9qnlFChp/VRCrDF/ftFttXGbjpaNZX3OpIlY82zsVpik/IWs51fV9m5CNxfyVk+PcZ1V5FDW/9qsz7ATqD31WT734RxzR2jMBCqZmdFWNF0/egrqEIpEaUoZhc0AUnaguG3BVeBTaOM21WEVRvY8qQugumZ/lRmy5idglROUMcto4TTV5C8mqMhBCdkuMZEUVyHRFQcUqUj4sZHW5W6yMM8MnTohYVZaJZgFvUMN2KhplrogHoYzTyWfY7LUQ6zjALnY+tBzgcohRtK9omrUmzaRy6udi5fpNP0zRrhFVdbCvYfNhtIKqWtMd5XQWAxxfm4BjVRPtbcLc99OP96Fq6yVkhx+VbtGe/hX5hd/bd6vx8KUSJURR5eOt9w0uVrWdTXVHsG/GEGWnJl8bh3dTEu7AYw+q7Yz1uWnkhh81Hc/emYGRYLHlePtOEu+iZNVZ/MlK7lXsVMj1olVdV74e+2gC2Z6QTdGi15dbX+37shoEkVv+zG03Cgar+o4Ls6qTAsHIbJt+bQZ1jkHoZvL+4IaO5/uR73tOaDy8T84FXSoBRdWq557RpJ9uvJ2v11/r9XzbpPcHOGDLvokGXFl6plf4AoeWvS/dPWA9rK5fS6hvaNu/1LbgykXjjYzyhtYdWvsBVKuWhSbldq/2XXYr/R9OzUI5HcEgekEbg/Yzdfcgq8QIpJ83Cts2pJlE0u6fA+rJHg0EO+um2m4kdlaE6qvfD78bHRExFK84fEp+wd2NYDkrob2xJ6kzay7A+y2QG6x4xzF+NWSk4RYFeoNHwrjkeR8X175sPmDCRJb302s2kPHs0zkb7AQQ/D0zfSP8vDq3Qd5MPoImwU4ASbhJJzFWDWdwPany42/W73vnl/A0ihAs/R5ZkeNvVrP1YofdwjgebV8m7x9u4vn/ZsdWnHKUE84g33xku0bi2hsJD+pbhh84PhnW+AXhnNE7bZx+ldOsJGvKCv+bGwknyIy1u/SrtBJ7dcKZavkY6kKlRX9ZyNPxGN6O0m9aNUr5i8IJqqNbbfqcTVPFtxWCK8y25ueppuNpulR8yTSw8vPqsa7pZjZN41/drGSrj89yR2ZCGONBXHiXg9jP+7GM44RQNx8xonspE9V1MeBjYs8cMgPvseEYL8MWHW/+ipAVLvNzhAPZgXBq5sbxfOh5UbOrU/6oIs8bHh0cc4oJ9ad/Jw9gPpn1uqvZpJDs9y/FyvJXbwuIF6N/t+kXnKH7ZNb8127KxKOW5yBP7x+VPYsMPd5P8XenLGtzPFLzMBI0Gp/mZCGPPDbHz5cAOXoem4Vj53Km/PR2fDe+M7ur5OnHt9MS0/9TmgBGqnM7f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1256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not </a:t>
            </a:r>
            <a:r>
              <a:rPr lang="en-US" sz="4000" b="1" dirty="0" smtClean="0">
                <a:solidFill>
                  <a:schemeClr val="tx1"/>
                </a:solidFill>
              </a:rPr>
              <a:t>able to change back to a former state; impossible to revert back</a:t>
            </a:r>
          </a:p>
          <a:p>
            <a:endParaRPr lang="en-US" sz="4800" b="1" dirty="0"/>
          </a:p>
        </p:txBody>
      </p:sp>
      <p:sp>
        <p:nvSpPr>
          <p:cNvPr id="6" name="AutoShape 2" descr="data:image/png;base64,iVBORw0KGgoAAAANSUhEUgAAAOEAAADhCAMAAAAJbSJIAAAAolBMVEUAP4f///8AM4KXl5ebqcUAPYYAN4MAO4UAPIYAKH4ANYMRSY2fq8UAKn4ALoAAJ31yhq5rgqz19fXn6/EAJHyOjo4AMIGxvdL4+vympqaUlJTc3Nxvb29JaJ2lsMnT2ubc4uthe6h/k7fs7OzBy9y2tra1tbW/v7/L1OKOoL8zWZVGY5mDlbjj6PBTcKLu8fYlUJAAG3k3XJa2wdRadaUeTI7o4u2HAAANh0lEQVR4nN2da3eqOhCGuRgQLFAtIq2tt7p7s1ZPL///rx2EoJAEJGHSFN8v7e7aq+UxIZmZzEw0vajp7fhufGd2V8nTj2+nJSbt9G1sjp9Hevc1eh6b8emfJ0JzfAl4mUZj8/h9Tji9f1TzMJL0eJ/PVUz4ZFb+367KfMq+ZoS3/xQ+iiz9u02/pIRPBcD5ZNbrrmaTeQHxKSecHqfofOh5kdFlRZ43PEKaU0x4j38QL0MLaV0XssJlvlncZ4QmXkUXrqv66YDkuosM6dE8EMZjDOj1VT8ZmPoeRhzHCaGZbfSxezmACaKbTdSRmRDiIVxeyhTN5C7xIOra9DlbRUPVzwSsMFtRn6fabTZJh5bqRwKWNcym6a2GJ6nX/W2iLOThaardZZPUU/1E4PKyaXqHx3ASwf56pCmfE9EEj2Fmsc0MsN9sG55na/3IidQaSMYMj2FG2IMitMLPq/lhL4q3X0MvUsho9DLbFBNewRDawXJxsu31eGbDzQ1eGVcSCN2fgu+SaaVsn5VB6A1JvkRrVeauBELvnQGYWPSGmpcRnjC6ZgImiKESRHBC+7MCMNlsHYgn5hU0IfJ2lYT6twqjF5rQeK0G1HcByDNzPhEsYW7nVuhagfMJTOiuagm3CgYRmNCjtvqy3myYx+YQMKFdD6i//v40hSW0H84Qrn2g524uWEKXbc6ctP39LRGWEHsq1dr9fgwBmPDqHGHXZ+nlj+Hlv4f2xxnCzq+lSKvD0y9gP9ScRR2frm86b9O4da6FGucC2rew/tokBfcP/a8awNhXEMeAJqydpisVZ5PghDUO4ouSmCk0oVUVaUuWGTXhRGjC6j1/p/3+TnEQOGFVMHGL1ACCE/Z/2IAzZTks4PFSpt22flOxT2QCJzRiEm/R+/EUzdCDwKP6DkG4DD1DaQ4SPOFNmVB5+go4IRkxfVedYwVO6L+UCVUY2yWBE0aE6Q2W+yAqeMJZmXAGnKHDLXBCMtz2dXGEpPv08vuxp7LACUnn4kV1phz8Of53mXBxeYTE8dONkvSEgsAJ+/sy4ejiCLV+mTBWmbV3EDxhUCbUL84u1ULCuVCdQwtPSDoXP4rrN+AJPeLoQkH6RUkSCAn36eHiCP11mXCpeKmRkH05KRNeXxyhQbhPSg4ris8DTkg6F6qdfAmExNmMaicfntAi8tihy3B4BU9IOheqnXx4QvRWJlSQYFKSBMJBmVC1ky+h3oLIMVXt5EsYw6jsXChI9CpJwhg65XoEJQn6Bckg3JYI48sjJJ0LxdXhEghJ5yLso4Zq/7cZkkBIns0MGksKogRC0rlorJ2UVVcGYX1+YrXkBI9BCaPU2T2bCt1VQmQYs/SgiXQuLoXQ8l+x/XI22buThP1webBkUvvF3lwgoaHh/ITD7k6ezVwAIQqPgYv0GKY+E7qDhJZ7MmLSTdu5MMLos+AtpdUGAZXa1mlCpxRa+z4QEs5FtwlRWDbR0gA3eTbTZUIUEn5EGv4lE786TIiowuY0/Es6F90lRD41HdMcL/Jspqn+nG+BGO/b+kBIJn4teleNJOeEQ5wQBYzXLTW9Sefi5b9mHTnlHOGIE5KLTKq0GxqZ+KU2nihM6DBLftPFwlqWf6ig+LcgUUKDXf0TH2BI5yLuIqH9RrJhuYhRVaKu2EITJqzqs5Nl5pPdMTpYjeCw9/TFIF0OkUH8fK8SUYjQZUdiJgGejT4xwkpTakQIK4p934+9vIizmVJKTRbazqPc/YMQstlSRhiwdkJ9eFoxSWNn+F8QBGGiwPH8yHCtfvpZDAY/Pz/7/dtBn5+fm4MeigLJxBEgtJixtGXhuN4jrJ3dbhfHAm7xB8Qo8hOigLWOFgGpsxlRvUAYQ/yEBiukvSqlI4g6F5QgMjf5CV3GdLsqf9hnm7g0FUTBDTdhxHh6skX2md4RzQWRJM5N6DKewyWe40zXNg4BpP3xErKOzj7IVZ10LsS1bX9EzkmIPPotnFGuw9mmZs3VfsPgJHRpp2lHew41HT55tW7teXESMjrsMLKcycSvNhq03TD4CBluIfOqAcZyJKqrthsGHyFZIJrok/WiiJ7NMBS37c3LRxhSBtuaaVgxDTtBte15ykXIWCPZra3ONcTi0aJl1hgXIT1JKy78ED2bYaql/8xFSJY0VRZT2B/DZaZhSdcNNCRn+Fe7JGMeQvqAPg4qlgHbEpZHGb79VmsNDyFtbsrIw6f7v7SrZ+AhpB1bECeclEf+mZ3TZhB5CKm9Qk4FLL1it+qPwkGIqDbIkgoNAjIPYN4mmsFBSPtEkoq26NS/NlWaHIS05y6rPJQyayctJgsHIXU8H8vK4KYjWS0u4+EgpAwVaZdD0S5MiwNwDkIq1UleVZpD5ni0SNPgICSaJcisDqWTcMWvxmhOSNts39KOlOh7QMTD380Jyao7qZX2dExZOPzdnJAOL/3IO7ymjVPh8DcHIZXcLLPjBWWcxqLm918lpNPhRdc1DkLKIJbatYQyTm8E7Yu/OoYM41QwmtGGUE4lVq6I/HOC4e82a6lkQso4FQt/tyF8k0pIG6di4e82No2cNJljoSVlnMZCF91y2DTUJiylLwt6yBcw2jgVCn9zWN4+6VtI6enh9nJPCZENe8XC3xyEVBmFlDBN9HWcjLRxKnI9Bs8YkobUjYw6dGdxbMxLH0OKbBgchHR9rwT/EPmFHgWUcSpiZPDE2qgTbglNrlJ7NF9RaONU4NXnIKQ3KAkddNN37xizCMijIIHwN1fMmySUcJ1hdvKYB7lp45Q//M1DSF9uCN4xEC8uxzQaMttYIPzNQ0gvNeBVLvmg5YEn2jhl5g3UiYeQbKB7uOJXFKVCAY7JzvH8p41hxnkpsmrHhecMmE4iAQ5GoaPtm9u8AXVeToa/7SgYzmpsDy5CMve33YECQ6dJmQ8ibZy+Fh8RGc7Hl17rBPCNIZ1zaEN6UMUU+fx9Ixu+6rujh4HcYH+VBVZrjB0uQoQowh7klljMXc2fmTZOMzsDWV7//TSFqz9pvowhxmW4kP5FaW/Ar3ifMk4PE9iOvGHJpHutfA4+QkZqYt1Lzim/tBt94UGkjdM339lMiMlb3W+LMzeRvkUGbtdHREEYDsvQxun6lcrrqTm64SRkZOG/QJluZE1qvk6HDB5alWsNJ6HN6OoxhDFs6DcAu0oNO/pUOVa8ed4OXfwb9yHmaZ++KCqPrTXrJFK11vASslK45xDzNGTcWY4/Ob9RgcquwoLkrkagYnyJeu0P9JllxdhSaZg2vmTbNdyEzDz8Zdtd0Vgyfuvx3Dc4cyd9qnlFChp/VRCrDF/ftFttXGbjpaNZX3OpIlY82zsVpik/IWs51fV9m5CNxfyVk+PcZ1V5FDW/9qsz7ATqD31WT734RxzR2jMBCqZmdFWNF0/egrqEIpEaUoZhc0AUnaguG3BVeBTaOM21WEVRvY8qQugumZ/lRmy5idglROUMcto4TTV5C8mqMhBCdkuMZEUVyHRFQcUqUj4sZHW5W6yMM8MnTohYVZaJZgFvUMN2KhplrogHoYzTyWfY7LUQ6zjALnY+tBzgcohRtK9omrUmzaRy6udi5fpNP0zRrhFVdbCvYfNhtIKqWtMd5XQWAxxfm4BjVRPtbcLc99OP96Fq6yVkhx+VbtGe/hX5hd/bd6vx8KUSJURR5eOt9w0uVrWdTXVHsG/GEGWnJl8bh3dTEu7AYw+q7Yz1uWnkhh81Hc/emYGRYLHlePtOEu+iZNVZ/MlK7lXsVMj1olVdV74e+2gC2Z6QTdGi15dbX+37shoEkVv+zG03Cgar+o4Ls6qTAsHIbJt+bQZ1jkHoZvL+4IaO5/uR73tOaDy8T84FXSoBRdWq557RpJ9uvJ2v11/r9XzbpPcHOGDLvokGXFl6plf4AoeWvS/dPWA9rK5fS6hvaNu/1LbgykXjjYzyhtYdWvsBVKuWhSbldq/2XXYr/R9OzUI5HcEgekEbg/Yzdfcgq8QIpJ83Cts2pJlE0u6fA+rJHg0EO+um2m4kdlaE6qvfD78bHRExFK84fEp+wd2NYDkrob2xJ6kzay7A+y2QG6x4xzF+NWSk4RYFeoNHwrjkeR8X175sPmDCRJb302s2kPHs0zkb7AQQ/D0zfSP8vDq3Qd5MPoImwU4ASbhJJzFWDWdwPany42/W73vnl/A0ihAs/R5ZkeNvVrP1YofdwjgebV8m7x9u4vn/ZsdWnHKUE84g33xku0bi2hsJD+pbhh84PhnW+AXhnNE7bZx+ldOsJGvKCv+bGwknyIy1u/SrtBJ7dcKZavkY6kKlRX9ZyNPxGN6O0m9aNUr5i8IJqqNbbfqcTVPFtxWCK8y25ueppuNpulR8yTSw8vPqsa7pZjZN41/drGSrj89yR2ZCGONBXHiXg9jP+7GM44RQNx8xonspE9V1MeBjYs8cMgPvseEYL8MWHW/+ipAVLvNzhAPZgXBq5sbxfOh5UbOrU/6oIs8bHh0cc4oJ9ad/Jw9gPpn1uqvZpJDs9y/FyvJXbwuIF6N/t+kXnKH7ZNb8127KxKOW5yBP7x+VPYsMPd5P8XenLGtzPFLzMBI0Gp/mZCGPPDbHz5cAOXoem4Vj53Km/PR2fDe+M7ur5OnHt9MS0/9TmgBGqnM7f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613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11500" b="1" dirty="0" smtClean="0"/>
              <a:t>irreversible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not </a:t>
            </a:r>
            <a:r>
              <a:rPr lang="en-US" sz="4000" b="1" dirty="0" smtClean="0">
                <a:solidFill>
                  <a:schemeClr val="tx1"/>
                </a:solidFill>
              </a:rPr>
              <a:t>able to change back to a former state; impossible to revert back</a:t>
            </a:r>
          </a:p>
          <a:p>
            <a:endParaRPr lang="en-US" sz="4800" b="1" dirty="0"/>
          </a:p>
        </p:txBody>
      </p:sp>
      <p:sp>
        <p:nvSpPr>
          <p:cNvPr id="6" name="AutoShape 2" descr="data:image/png;base64,iVBORw0KGgoAAAANSUhEUgAAAOEAAADhCAMAAAAJbSJIAAAAolBMVEUAP4f///8AM4KXl5ebqcUAPYYAN4MAO4UAPIYAKH4ANYMRSY2fq8UAKn4ALoAAJ31yhq5rgqz19fXn6/EAJHyOjo4AMIGxvdL4+vympqaUlJTc3Nxvb29JaJ2lsMnT2ubc4uthe6h/k7fs7OzBy9y2tra1tbW/v7/L1OKOoL8zWZVGY5mDlbjj6PBTcKLu8fYlUJAAG3k3XJa2wdRadaUeTI7o4u2HAAANh0lEQVR4nN2da3eqOhCGuRgQLFAtIq2tt7p7s1ZPL///rx2EoJAEJGHSFN8v7e7aq+UxIZmZzEw0vajp7fhufGd2V8nTj2+nJSbt9G1sjp9Hevc1eh6b8emfJ0JzfAl4mUZj8/h9Tji9f1TzMJL0eJ/PVUz4ZFb+367KfMq+ZoS3/xQ+iiz9u02/pIRPBcD5ZNbrrmaTeQHxKSecHqfofOh5kdFlRZ43PEKaU0x4j38QL0MLaV0XssJlvlncZ4QmXkUXrqv66YDkuosM6dE8EMZjDOj1VT8ZmPoeRhzHCaGZbfSxezmACaKbTdSRmRDiIVxeyhTN5C7xIOra9DlbRUPVzwSsMFtRn6fabTZJh5bqRwKWNcym6a2GJ6nX/W2iLOThaardZZPUU/1E4PKyaXqHx3ASwf56pCmfE9EEj2Fmsc0MsN9sG55na/3IidQaSMYMj2FG2IMitMLPq/lhL4q3X0MvUsho9DLbFBNewRDawXJxsu31eGbDzQ1eGVcSCN2fgu+SaaVsn5VB6A1JvkRrVeauBELvnQGYWPSGmpcRnjC6ZgImiKESRHBC+7MCMNlsHYgn5hU0IfJ2lYT6twqjF5rQeK0G1HcByDNzPhEsYW7nVuhagfMJTOiuagm3CgYRmNCjtvqy3myYx+YQMKFdD6i//v40hSW0H84Qrn2g524uWEKXbc6ctP39LRGWEHsq1dr9fgwBmPDqHGHXZ+nlj+Hlv4f2xxnCzq+lSKvD0y9gP9ScRR2frm86b9O4da6FGucC2rew/tokBfcP/a8awNhXEMeAJqydpisVZ5PghDUO4ouSmCk0oVUVaUuWGTXhRGjC6j1/p/3+TnEQOGFVMHGL1ACCE/Z/2IAzZTks4PFSpt22flOxT2QCJzRiEm/R+/EUzdCDwKP6DkG4DD1DaQ4SPOFNmVB5+go4IRkxfVedYwVO6L+UCVUY2yWBE0aE6Q2W+yAqeMJZmXAGnKHDLXBCMtz2dXGEpPv08vuxp7LACUnn4kV1phz8Of53mXBxeYTE8dONkvSEgsAJ+/sy4ejiCLV+mTBWmbV3EDxhUCbUL84u1ULCuVCdQwtPSDoXP4rrN+AJPeLoQkH6RUkSCAn36eHiCP11mXCpeKmRkH05KRNeXxyhQbhPSg4ris8DTkg6F6qdfAmExNmMaicfntAi8tihy3B4BU9IOheqnXx4QvRWJlSQYFKSBMJBmVC1ky+h3oLIMVXt5EsYw6jsXChI9CpJwhg65XoEJQn6Bckg3JYI48sjJJ0LxdXhEghJ5yLso4Zq/7cZkkBIns0MGksKogRC0rlorJ2UVVcGYX1+YrXkBI9BCaPU2T2bCt1VQmQYs/SgiXQuLoXQ8l+x/XI22buThP1webBkUvvF3lwgoaHh/ITD7k6ezVwAIQqPgYv0GKY+E7qDhJZ7MmLSTdu5MMLos+AtpdUGAZXa1mlCpxRa+z4QEs5FtwlRWDbR0gA3eTbTZUIUEn5EGv4lE786TIiowuY0/Es6F90lRD41HdMcL/Jspqn+nG+BGO/b+kBIJn4teleNJOeEQ5wQBYzXLTW9Sefi5b9mHTnlHOGIE5KLTKq0GxqZ+KU2nihM6DBLftPFwlqWf6ig+LcgUUKDXf0TH2BI5yLuIqH9RrJhuYhRVaKu2EITJqzqs5Nl5pPdMTpYjeCw9/TFIF0OkUH8fK8SUYjQZUdiJgGejT4xwkpTakQIK4p934+9vIizmVJKTRbazqPc/YMQstlSRhiwdkJ9eFoxSWNn+F8QBGGiwPH8yHCtfvpZDAY/Pz/7/dtBn5+fm4MeigLJxBEgtJixtGXhuN4jrJ3dbhfHAm7xB8Qo8hOigLWOFgGpsxlRvUAYQ/yEBiukvSqlI4g6F5QgMjf5CV3GdLsqf9hnm7g0FUTBDTdhxHh6skX2md4RzQWRJM5N6DKewyWe40zXNg4BpP3xErKOzj7IVZ10LsS1bX9EzkmIPPotnFGuw9mmZs3VfsPgJHRpp2lHew41HT55tW7teXESMjrsMLKcycSvNhq03TD4CBluIfOqAcZyJKqrthsGHyFZIJrok/WiiJ7NMBS37c3LRxhSBtuaaVgxDTtBte15ykXIWCPZra3ONcTi0aJl1hgXIT1JKy78ED2bYaql/8xFSJY0VRZT2B/DZaZhSdcNNCRn+Fe7JGMeQvqAPg4qlgHbEpZHGb79VmsNDyFtbsrIw6f7v7SrZ+AhpB1bECeclEf+mZ3TZhB5CKm9Qk4FLL1it+qPwkGIqDbIkgoNAjIPYN4mmsFBSPtEkoq26NS/NlWaHIS05y6rPJQyayctJgsHIXU8H8vK4KYjWS0u4+EgpAwVaZdD0S5MiwNwDkIq1UleVZpD5ni0SNPgICSaJcisDqWTcMWvxmhOSNts39KOlOh7QMTD380Jyao7qZX2dExZOPzdnJAOL/3IO7ymjVPh8DcHIZXcLLPjBWWcxqLm918lpNPhRdc1DkLKIJbatYQyTm8E7Yu/OoYM41QwmtGGUE4lVq6I/HOC4e82a6lkQso4FQt/tyF8k0pIG6di4e82No2cNJljoSVlnMZCF91y2DTUJiylLwt6yBcw2jgVCn9zWN4+6VtI6enh9nJPCZENe8XC3xyEVBmFlDBN9HWcjLRxKnI9Bs8YkobUjYw6dGdxbMxLH0OKbBgchHR9rwT/EPmFHgWUcSpiZPDE2qgTbglNrlJ7NF9RaONU4NXnIKQ3KAkddNN37xizCMijIIHwN1fMmySUcJ1hdvKYB7lp45Q//M1DSF9uCN4xEC8uxzQaMttYIPzNQ0gvNeBVLvmg5YEn2jhl5g3UiYeQbKB7uOJXFKVCAY7JzvH8p41hxnkpsmrHhecMmE4iAQ5GoaPtm9u8AXVeToa/7SgYzmpsDy5CMve33YECQ6dJmQ8ibZy+Fh8RGc7Hl17rBPCNIZ1zaEN6UMUU+fx9Ixu+6rujh4HcYH+VBVZrjB0uQoQowh7klljMXc2fmTZOMzsDWV7//TSFqz9pvowhxmW4kP5FaW/Ar3ifMk4PE9iOvGHJpHutfA4+QkZqYt1Lzim/tBt94UGkjdM339lMiMlb3W+LMzeRvkUGbtdHREEYDsvQxun6lcrrqTm64SRkZOG/QJluZE1qvk6HDB5alWsNJ6HN6OoxhDFs6DcAu0oNO/pUOVa8ed4OXfwb9yHmaZ++KCqPrTXrJFK11vASslK45xDzNGTcWY4/Ob9RgcquwoLkrkagYnyJeu0P9JllxdhSaZg2vmTbNdyEzDz8Zdtd0Vgyfuvx3Dc4cyd9qnlFChp/VRCrDF/ftFttXGbjpaNZX3OpIlY82zsVpik/IWs51fV9m5CNxfyVk+PcZ1V5FDW/9qsz7ATqD31WT734RxzR2jMBCqZmdFWNF0/egrqEIpEaUoZhc0AUnaguG3BVeBTaOM21WEVRvY8qQugumZ/lRmy5idglROUMcto4TTV5C8mqMhBCdkuMZEUVyHRFQcUqUj4sZHW5W6yMM8MnTohYVZaJZgFvUMN2KhplrogHoYzTyWfY7LUQ6zjALnY+tBzgcohRtK9omrUmzaRy6udi5fpNP0zRrhFVdbCvYfNhtIKqWtMd5XQWAxxfm4BjVRPtbcLc99OP96Fq6yVkhx+VbtGe/hX5hd/bd6vx8KUSJURR5eOt9w0uVrWdTXVHsG/GEGWnJl8bh3dTEu7AYw+q7Yz1uWnkhh81Hc/emYGRYLHlePtOEu+iZNVZ/MlK7lXsVMj1olVdV74e+2gC2Z6QTdGi15dbX+37shoEkVv+zG03Cgar+o4Ls6qTAsHIbJt+bQZ1jkHoZvL+4IaO5/uR73tOaDy8T84FXSoBRdWq557RpJ9uvJ2v11/r9XzbpPcHOGDLvokGXFl6plf4AoeWvS/dPWA9rK5fS6hvaNu/1LbgykXjjYzyhtYdWvsBVKuWhSbldq/2XXYr/R9OzUI5HcEgekEbg/Yzdfcgq8QIpJ83Cts2pJlE0u6fA+rJHg0EO+um2m4kdlaE6qvfD78bHRExFK84fEp+wd2NYDkrob2xJ6kzay7A+y2QG6x4xzF+NWSk4RYFeoNHwrjkeR8X175sPmDCRJb302s2kPHs0zkb7AQQ/D0zfSP8vDq3Qd5MPoImwU4ASbhJJzFWDWdwPany42/W73vnl/A0ihAs/R5ZkeNvVrP1YofdwjgebV8m7x9u4vn/ZsdWnHKUE84g33xku0bi2hsJD+pbhh84PhnW+AXhnNE7bZx+ldOsJGvKCv+bGwknyIy1u/SrtBJ7dcKZavkY6kKlRX9ZyNPxGN6O0m9aNUr5i8IJqqNbbfqcTVPFtxWCK8y25ueppuNpulR8yTSw8vPqsa7pZjZN41/drGSrj89yR2ZCGONBXHiXg9jP+7GM44RQNx8xonspE9V1MeBjYs8cMgPvseEYL8MWHW/+ipAVLvNzhAPZgXBq5sbxfOh5UbOrU/6oIs8bHh0cc4oJ9ad/Jw9gPpn1uqvZpJDs9y/FyvJXbwuIF6N/t+kXnKH7ZNb8127KxKOW5yBP7x+VPYsMPd5P8XenLGtzPFLzMBI0Gp/mZCGPPDbHz5cAOXoem4Vj53Km/PR2fDe+M7ur5OnHt9MS0/9TmgBGqnM7f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1377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urple Waves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4131970-C498-414B-8006-F6688F1E4F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1_Purple Waves template</Template>
  <TotalTime>230</TotalTime>
  <Words>168</Words>
  <Application>Microsoft Office PowerPoint</Application>
  <PresentationFormat>On-screen Show (4:3)</PresentationFormat>
  <Paragraphs>26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1_Purple Waves template</vt:lpstr>
      <vt:lpstr>Word List: il-, im-, in-, ir</vt:lpstr>
      <vt:lpstr>PowerPoint Presentation</vt:lpstr>
      <vt:lpstr>irregular</vt:lpstr>
      <vt:lpstr>PowerPoint Presentation</vt:lpstr>
      <vt:lpstr>impaired</vt:lpstr>
      <vt:lpstr>PowerPoint Presentation</vt:lpstr>
      <vt:lpstr>inactive</vt:lpstr>
      <vt:lpstr>PowerPoint Presentation</vt:lpstr>
      <vt:lpstr>irreversible</vt:lpstr>
      <vt:lpstr>PowerPoint Presentation</vt:lpstr>
      <vt:lpstr>incapable</vt:lpstr>
      <vt:lpstr>PowerPoint Presentation</vt:lpstr>
      <vt:lpstr>illegal</vt:lpstr>
      <vt:lpstr>PowerPoint Presentation</vt:lpstr>
      <vt:lpstr>immobile</vt:lpstr>
      <vt:lpstr>PowerPoint Presentation</vt:lpstr>
      <vt:lpstr>impede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il-, im-, in-, ir</dc:title>
  <dc:creator>Brigitta Post</dc:creator>
  <cp:lastModifiedBy>Brigitta Post</cp:lastModifiedBy>
  <cp:revision>10</cp:revision>
  <dcterms:created xsi:type="dcterms:W3CDTF">2015-07-16T22:02:01Z</dcterms:created>
  <dcterms:modified xsi:type="dcterms:W3CDTF">2020-01-25T03:46:41Z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TC102867689990</vt:lpwstr>
  </property>
</Properties>
</file>